
<file path=[Content_Types].xml><?xml version="1.0" encoding="utf-8"?>
<Types xmlns="http://schemas.openxmlformats.org/package/2006/content-types">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3.xml"/>
  <Override ContentType="application/vnd.openxmlformats-officedocument.presentationml.slideLayout+xml" PartName="/ppt/slideLayouts/slideLayout7.xml"/>
  <Override ContentType="application/vnd.openxmlformats-officedocument.presentationml.slideLayout+xml" PartName="/ppt/slideLayouts/slideLayout10.xml"/>
  <Override ContentType="application/vnd.openxmlformats-officedocument.presentationml.slideLayout+xml" PartName="/ppt/slideLayouts/slideLayout2.xml"/>
  <Override ContentType="application/vnd.openxmlformats-officedocument.presentationml.slideLayout+xml" PartName="/ppt/slideLayouts/slideLayout6.xml"/>
  <Override ContentType="application/vnd.openxmlformats-officedocument.presentationml.slideLayout+xml" PartName="/ppt/slideLayouts/slideLayout17.xml"/>
  <Override ContentType="application/vnd.openxmlformats-officedocument.presentationml.slideLayout+xml" PartName="/ppt/slideLayouts/slideLayout5.xml"/>
  <Override ContentType="application/vnd.openxmlformats-officedocument.presentationml.slideLayout+xml" PartName="/ppt/slideLayouts/slideLayout12.xml"/>
  <Override ContentType="application/vnd.openxmlformats-officedocument.presentationml.slideLayout+xml" PartName="/ppt/slideLayouts/slideLayout15.xml"/>
  <Override ContentType="application/vnd.openxmlformats-officedocument.presentationml.slideLayout+xml" PartName="/ppt/slideLayouts/slideLayout1.xml"/>
  <Override ContentType="application/vnd.openxmlformats-officedocument.presentationml.slideLayout+xml" PartName="/ppt/slideLayouts/slideLayout14.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6.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54.xml"/>
  <Override ContentType="application/vnd.openxmlformats-officedocument.presentationml.notesSlide+xml" PartName="/ppt/notesSlides/notesSlide43.xml"/>
  <Override ContentType="application/vnd.openxmlformats-officedocument.presentationml.notesSlide+xml" PartName="/ppt/notesSlides/notesSlide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41.xml"/>
  <Override ContentType="application/vnd.openxmlformats-officedocument.presentationml.notesSlide+xml" PartName="/ppt/notesSlides/notesSlide12.xml"/>
  <Override ContentType="application/vnd.openxmlformats-officedocument.presentationml.notesSlide+xml" PartName="/ppt/notesSlides/notesSlide53.xml"/>
  <Override ContentType="application/vnd.openxmlformats-officedocument.presentationml.notesSlide+xml" PartName="/ppt/notesSlides/notesSlide49.xml"/>
  <Override ContentType="application/vnd.openxmlformats-officedocument.presentationml.notesSlide+xml" PartName="/ppt/notesSlides/notesSlide15.xml"/>
  <Override ContentType="application/vnd.openxmlformats-officedocument.presentationml.notesSlide+xml" PartName="/ppt/notesSlides/notesSlide1.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26.xml"/>
  <Override ContentType="application/vnd.openxmlformats-officedocument.presentationml.notesSlide+xml" PartName="/ppt/notesSlides/notesSlide40.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46.xml"/>
  <Override ContentType="application/vnd.openxmlformats-officedocument.presentationml.notesSlide+xml" PartName="/ppt/notesSlides/notesSlide56.xml"/>
  <Override ContentType="application/vnd.openxmlformats-officedocument.presentationml.notesSlide+xml" PartName="/ppt/notesSlides/notesSlide18.xml"/>
  <Override ContentType="application/vnd.openxmlformats-officedocument.presentationml.notesSlide+xml" PartName="/ppt/notesSlides/notesSlide39.xml"/>
  <Override ContentType="application/vnd.openxmlformats-officedocument.presentationml.notesSlide+xml" PartName="/ppt/notesSlides/notesSlide20.xml"/>
  <Override ContentType="application/vnd.openxmlformats-officedocument.presentationml.notesSlide+xml" PartName="/ppt/notesSlides/notesSlide24.xml"/>
  <Override ContentType="application/vnd.openxmlformats-officedocument.presentationml.notesSlide+xml" PartName="/ppt/notesSlides/notesSlide48.xml"/>
  <Override ContentType="application/vnd.openxmlformats-officedocument.presentationml.notesSlide+xml" PartName="/ppt/notesSlides/notesSlide17.xml"/>
  <Override ContentType="application/vnd.openxmlformats-officedocument.presentationml.notesSlide+xml" PartName="/ppt/notesSlides/notesSlide14.xml"/>
  <Override ContentType="application/vnd.openxmlformats-officedocument.presentationml.notesSlide+xml" PartName="/ppt/notesSlides/notesSlide25.xml"/>
  <Override ContentType="application/vnd.openxmlformats-officedocument.presentationml.notesSlide+xml" PartName="/ppt/notesSlides/notesSlide47.xml"/>
  <Override ContentType="application/vnd.openxmlformats-officedocument.presentationml.notesSlide+xml" PartName="/ppt/notesSlides/notesSlide32.xml"/>
  <Override ContentType="application/vnd.openxmlformats-officedocument.presentationml.notesSlide+xml" PartName="/ppt/notesSlides/notesSlide37.xml"/>
  <Override ContentType="application/vnd.openxmlformats-officedocument.presentationml.notesSlide+xml" PartName="/ppt/notesSlides/notesSlide31.xml"/>
  <Override ContentType="application/vnd.openxmlformats-officedocument.presentationml.notesSlide+xml" PartName="/ppt/notesSlides/notesSlide52.xml"/>
  <Override ContentType="application/vnd.openxmlformats-officedocument.presentationml.notesSlide+xml" PartName="/ppt/notesSlides/notesSlide16.xml"/>
  <Override ContentType="application/vnd.openxmlformats-officedocument.presentationml.notesSlide+xml" PartName="/ppt/notesSlides/notesSlide3.xml"/>
  <Override ContentType="application/vnd.openxmlformats-officedocument.presentationml.notesSlide+xml" PartName="/ppt/notesSlides/notesSlide6.xml"/>
  <Override ContentType="application/vnd.openxmlformats-officedocument.presentationml.notesSlide+xml" PartName="/ppt/notesSlides/notesSlide28.xml"/>
  <Override ContentType="application/vnd.openxmlformats-officedocument.presentationml.notesSlide+xml" PartName="/ppt/notesSlides/notesSlide38.xml"/>
  <Override ContentType="application/vnd.openxmlformats-officedocument.presentationml.notesSlide+xml" PartName="/ppt/notesSlides/notesSlide8.xml"/>
  <Override ContentType="application/vnd.openxmlformats-officedocument.presentationml.notesSlide+xml" PartName="/ppt/notesSlides/notesSlide45.xml"/>
  <Override ContentType="application/vnd.openxmlformats-officedocument.presentationml.notesSlide+xml" PartName="/ppt/notesSlides/notesSlide55.xml"/>
  <Override ContentType="application/vnd.openxmlformats-officedocument.presentationml.notesSlide+xml" PartName="/ppt/notesSlides/notesSlide44.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21.xml"/>
  <Override ContentType="application/vnd.openxmlformats-officedocument.presentationml.notesSlide+xml" PartName="/ppt/notesSlides/notesSlide36.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37.xml"/>
  <Override ContentType="application/vnd.openxmlformats-officedocument.presentationml.slide+xml" PartName="/ppt/slides/slide47.xml"/>
  <Override ContentType="application/vnd.openxmlformats-officedocument.presentationml.slide+xml" PartName="/ppt/slides/slide45.xml"/>
  <Override ContentType="application/vnd.openxmlformats-officedocument.presentationml.slide+xml" PartName="/ppt/slides/slide6.xml"/>
  <Override ContentType="application/vnd.openxmlformats-officedocument.presentationml.slide+xml" PartName="/ppt/slides/slide33.xml"/>
  <Override ContentType="application/vnd.openxmlformats-officedocument.presentationml.slide+xml" PartName="/ppt/slides/slide36.xml"/>
  <Override ContentType="application/vnd.openxmlformats-officedocument.presentationml.slide+xml" PartName="/ppt/slides/slide35.xml"/>
  <Override ContentType="application/vnd.openxmlformats-officedocument.presentationml.slide+xml" PartName="/ppt/slides/slide56.xml"/>
  <Override ContentType="application/vnd.openxmlformats-officedocument.presentationml.slide+xml" PartName="/ppt/slides/slide24.xml"/>
  <Override ContentType="application/vnd.openxmlformats-officedocument.presentationml.slide+xml" PartName="/ppt/slides/slide50.xml"/>
  <Override ContentType="application/vnd.openxmlformats-officedocument.presentationml.slide+xml" PartName="/ppt/slides/slide11.xml"/>
  <Override ContentType="application/vnd.openxmlformats-officedocument.presentationml.slide+xml" PartName="/ppt/slides/slide42.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1.xml"/>
  <Override ContentType="application/vnd.openxmlformats-officedocument.presentationml.slide+xml" PartName="/ppt/slides/slide44.xml"/>
  <Override ContentType="application/vnd.openxmlformats-officedocument.presentationml.slide+xml" PartName="/ppt/slides/slide46.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49.xml"/>
  <Override ContentType="application/vnd.openxmlformats-officedocument.presentationml.slide+xml" PartName="/ppt/slides/slide4.xml"/>
  <Override ContentType="application/vnd.openxmlformats-officedocument.presentationml.slide+xml" PartName="/ppt/slides/slide28.xml"/>
  <Override ContentType="application/vnd.openxmlformats-officedocument.presentationml.slide+xml" PartName="/ppt/slides/slide14.xml"/>
  <Override ContentType="application/vnd.openxmlformats-officedocument.presentationml.slide+xml" PartName="/ppt/slides/slide52.xml"/>
  <Override ContentType="application/vnd.openxmlformats-officedocument.presentationml.slide+xml" PartName="/ppt/slides/slide22.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48.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3.xml"/>
  <Override ContentType="application/vnd.openxmlformats-officedocument.presentationml.slide+xml" PartName="/ppt/slides/slide25.xml"/>
  <Override ContentType="application/vnd.openxmlformats-officedocument.presentationml.slide+xml" PartName="/ppt/slides/slide54.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34.xml"/>
  <Override ContentType="application/vnd.openxmlformats-officedocument.presentationml.slide+xml" PartName="/ppt/slides/slide10.xml"/>
  <Override ContentType="application/vnd.openxmlformats-officedocument.presentationml.slide+xml" PartName="/ppt/slides/slide51.xml"/>
  <Override ContentType="application/vnd.openxmlformats-officedocument.presentationml.slide+xml" PartName="/ppt/slides/slide31.xml"/>
  <Override ContentType="application/vnd.openxmlformats-officedocument.presentationml.slide+xml" PartName="/ppt/slides/slide43.xml"/>
  <Override ContentType="application/vnd.openxmlformats-officedocument.presentationml.slide+xml" PartName="/ppt/slides/slide3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41.xml"/>
  <Override ContentType="application/vnd.openxmlformats-officedocument.presentationml.slide+xml" PartName="/ppt/slides/slide55.xml"/>
  <Override ContentType="application/vnd.openxmlformats-officedocument.presentationml.slide+xml" PartName="/ppt/slides/slide5.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0" Type="http://schemas.openxmlformats.org/officeDocument/2006/relationships/slide" Target="slides/slide24.xml"/><Relationship Id="rId31" Type="http://schemas.openxmlformats.org/officeDocument/2006/relationships/slide" Target="slides/slide25.xml"/><Relationship Id="rId34" Type="http://schemas.openxmlformats.org/officeDocument/2006/relationships/slide" Target="slides/slide28.xml"/><Relationship Id="rId35" Type="http://schemas.openxmlformats.org/officeDocument/2006/relationships/slide" Target="slides/slide29.xml"/><Relationship Id="rId32" Type="http://schemas.openxmlformats.org/officeDocument/2006/relationships/slide" Target="slides/slide26.xml"/><Relationship Id="rId33" Type="http://schemas.openxmlformats.org/officeDocument/2006/relationships/slide" Target="slides/slide27.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2" Type="http://schemas.openxmlformats.org/officeDocument/2006/relationships/presProps" Target="presProps.xml"/><Relationship Id="rId1" Type="http://schemas.openxmlformats.org/officeDocument/2006/relationships/theme" Target="theme/theme3.xml"/><Relationship Id="rId40" Type="http://schemas.openxmlformats.org/officeDocument/2006/relationships/slide" Target="slides/slide34.xml"/><Relationship Id="rId4" Type="http://schemas.openxmlformats.org/officeDocument/2006/relationships/slideMaster" Target="slideMasters/slideMaster1.xml"/><Relationship Id="rId41" Type="http://schemas.openxmlformats.org/officeDocument/2006/relationships/slide" Target="slides/slide35.xml"/><Relationship Id="rId3" Type="http://schemas.openxmlformats.org/officeDocument/2006/relationships/tableStyles" Target="tableStyles.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9"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Master" Target="slideMasters/slideMaster2.xml"/><Relationship Id="rId8" Type="http://schemas.openxmlformats.org/officeDocument/2006/relationships/slide" Target="slides/slide2.xml"/><Relationship Id="rId7" Type="http://schemas.openxmlformats.org/officeDocument/2006/relationships/slide" Target="slides/slide1.xml"/><Relationship Id="rId58" Type="http://schemas.openxmlformats.org/officeDocument/2006/relationships/slide" Target="slides/slide52.xml"/><Relationship Id="rId59" Type="http://schemas.openxmlformats.org/officeDocument/2006/relationships/slide" Target="slides/slide53.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2" Type="http://schemas.openxmlformats.org/officeDocument/2006/relationships/slide" Target="slides/slide6.xml"/><Relationship Id="rId13" Type="http://schemas.openxmlformats.org/officeDocument/2006/relationships/slide" Target="slides/slide7.xml"/><Relationship Id="rId10" Type="http://schemas.openxmlformats.org/officeDocument/2006/relationships/slide" Target="slides/slide4.xml"/><Relationship Id="rId11" Type="http://schemas.openxmlformats.org/officeDocument/2006/relationships/slide" Target="slides/slide5.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29" Type="http://schemas.openxmlformats.org/officeDocument/2006/relationships/slide" Target="slides/slide2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1" Type="http://schemas.openxmlformats.org/officeDocument/2006/relationships/slide" Target="slides/slide15.xml"/><Relationship Id="rId22" Type="http://schemas.openxmlformats.org/officeDocument/2006/relationships/slide" Target="slides/slide16.xml"/><Relationship Id="rId60" Type="http://schemas.openxmlformats.org/officeDocument/2006/relationships/slide" Target="slides/slide54.xml"/><Relationship Id="rId23" Type="http://schemas.openxmlformats.org/officeDocument/2006/relationships/slide" Target="slides/slide17.xml"/><Relationship Id="rId24" Type="http://schemas.openxmlformats.org/officeDocument/2006/relationships/slide" Target="slides/slide18.xml"/><Relationship Id="rId20" Type="http://schemas.openxmlformats.org/officeDocument/2006/relationships/slide" Target="slides/slide14.xml"/><Relationship Id="rId62" Type="http://schemas.openxmlformats.org/officeDocument/2006/relationships/slide" Target="slides/slide56.xml"/><Relationship Id="rId61"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91" name="Shape 1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98" name="Shape 19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5" name="Shape 2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8" name="Shape 2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5" name="Shape 2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9" name="Shape 2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5" name="Shape 2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2" name="Shape 2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8" name="Shape 27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4" name="Shape 2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1" name="Shape 2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 name="Shape 12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5" name="Shape 3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2" name="Shape 3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25" name="Shape 3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1" name="Shape 3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37" name="Shape 3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3" name="Shape 3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9" name="Shape 34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5" name="Shape 3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3" name="Shape 3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73" name="Shape 3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9" name="Shape 3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6" name="Shape 3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3" name="Shape 3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0" name="Shape 40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7" name="Shape 4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4" name="Shape 41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2" name="Shape 4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9" name="Shape 4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7" name="Shape 4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4" name="Shape 1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3" name="Shape 4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9" name="Shape 44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5" name="Shape 4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2" name="Shape 4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8" name="Shape 4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4" name="Shape 4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0" name="Shape 4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856"/>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0" name="Shape 10"/>
          <p:cNvSpPr txBox="1"/>
          <p:nvPr>
            <p:ph idx="1" type="subTitle"/>
          </p:nvPr>
        </p:nvSpPr>
        <p:spPr>
          <a:xfrm>
            <a:off x="685800" y="2840053"/>
            <a:ext cx="7772400" cy="784737"/>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3" name="Shape 53"/>
        <p:cNvGrpSpPr/>
        <p:nvPr/>
      </p:nvGrpSpPr>
      <p:grpSpPr>
        <a:xfrm>
          <a:off x="0" y="0"/>
          <a:ext cx="0" cy="0"/>
          <a:chOff x="0" y="0"/>
          <a:chExt cx="0" cy="0"/>
        </a:xfrm>
      </p:grpSpPr>
      <p:sp>
        <p:nvSpPr>
          <p:cNvPr id="54" name="Shape 54"/>
          <p:cNvSpPr txBox="1"/>
          <p:nvPr>
            <p:ph type="title"/>
          </p:nvPr>
        </p:nvSpPr>
        <p:spPr>
          <a:xfrm>
            <a:off x="457200" y="205978"/>
            <a:ext cx="8229600" cy="857400"/>
          </a:xfrm>
          <a:prstGeom prst="rect">
            <a:avLst/>
          </a:prstGeom>
          <a:noFill/>
          <a:ln>
            <a:noFill/>
          </a:ln>
        </p:spPr>
        <p:txBody>
          <a:bodyPr anchorCtr="0" anchor="ctr" bIns="91425" lIns="91425" rIns="91425" tIns="91425"/>
          <a:lstStyle>
            <a:lvl1pPr rtl="0" algn="ctr">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5" name="Shape 55"/>
          <p:cNvSpPr txBox="1"/>
          <p:nvPr>
            <p:ph idx="1" type="body"/>
          </p:nvPr>
        </p:nvSpPr>
        <p:spPr>
          <a:xfrm>
            <a:off x="457200" y="1200150"/>
            <a:ext cx="4038599" cy="33945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 name="Shape 56"/>
          <p:cNvSpPr txBox="1"/>
          <p:nvPr>
            <p:ph idx="2" type="body"/>
          </p:nvPr>
        </p:nvSpPr>
        <p:spPr>
          <a:xfrm>
            <a:off x="4648200" y="1200150"/>
            <a:ext cx="4038599" cy="33945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7" name="Shape 57"/>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8" name="Shape 58"/>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9" name="Shape 59"/>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60" name="Shape 60"/>
        <p:cNvGrpSpPr/>
        <p:nvPr/>
      </p:nvGrpSpPr>
      <p:grpSpPr>
        <a:xfrm>
          <a:off x="0" y="0"/>
          <a:ext cx="0" cy="0"/>
          <a:chOff x="0" y="0"/>
          <a:chExt cx="0" cy="0"/>
        </a:xfrm>
      </p:grpSpPr>
      <p:sp>
        <p:nvSpPr>
          <p:cNvPr id="61" name="Shape 61"/>
          <p:cNvSpPr txBox="1"/>
          <p:nvPr>
            <p:ph type="title"/>
          </p:nvPr>
        </p:nvSpPr>
        <p:spPr>
          <a:xfrm>
            <a:off x="457200" y="205978"/>
            <a:ext cx="8229600" cy="857400"/>
          </a:xfrm>
          <a:prstGeom prst="rect">
            <a:avLst/>
          </a:prstGeom>
          <a:noFill/>
          <a:ln>
            <a:noFill/>
          </a:ln>
        </p:spPr>
        <p:txBody>
          <a:bodyPr anchorCtr="0" anchor="ctr"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 name="Shape 62"/>
          <p:cNvSpPr txBox="1"/>
          <p:nvPr>
            <p:ph idx="1" type="body"/>
          </p:nvPr>
        </p:nvSpPr>
        <p:spPr>
          <a:xfrm>
            <a:off x="457200" y="1151334"/>
            <a:ext cx="4040099" cy="479999"/>
          </a:xfrm>
          <a:prstGeom prst="rect">
            <a:avLst/>
          </a:prstGeom>
          <a:noFill/>
          <a:ln>
            <a:noFill/>
          </a:ln>
        </p:spPr>
        <p:txBody>
          <a:bodyPr anchorCtr="0" anchor="b" bIns="91425" lIns="91425" rIns="91425" tIns="91425"/>
          <a:lstStyle>
            <a:lvl1pPr indent="0" marL="0" rtl="0">
              <a:spcBef>
                <a:spcPts val="0"/>
              </a:spcBef>
              <a:buFont typeface="Calibri"/>
              <a:buNone/>
              <a:defRPr/>
            </a:lvl1pPr>
            <a:lvl2pPr indent="0" marL="457200" rtl="0">
              <a:spcBef>
                <a:spcPts val="0"/>
              </a:spcBef>
              <a:buFont typeface="Calibri"/>
              <a:buNone/>
              <a:defRPr/>
            </a:lvl2pPr>
            <a:lvl3pPr indent="0" marL="914400" rtl="0">
              <a:spcBef>
                <a:spcPts val="0"/>
              </a:spcBef>
              <a:buFont typeface="Calibri"/>
              <a:buNone/>
              <a:defRPr/>
            </a:lvl3pPr>
            <a:lvl4pPr indent="0" marL="1371600" rtl="0">
              <a:spcBef>
                <a:spcPts val="0"/>
              </a:spcBef>
              <a:buFont typeface="Calibri"/>
              <a:buNone/>
              <a:defRPr/>
            </a:lvl4pPr>
            <a:lvl5pPr indent="0" marL="1828800" rtl="0">
              <a:spcBef>
                <a:spcPts val="0"/>
              </a:spcBef>
              <a:buFont typeface="Calibri"/>
              <a:buNone/>
              <a:defRPr/>
            </a:lvl5pPr>
            <a:lvl6pPr indent="0" marL="2286000" rtl="0">
              <a:spcBef>
                <a:spcPts val="0"/>
              </a:spcBef>
              <a:buFont typeface="Calibri"/>
              <a:buNone/>
              <a:defRPr/>
            </a:lvl6pPr>
            <a:lvl7pPr indent="0" marL="2743200" rtl="0">
              <a:spcBef>
                <a:spcPts val="0"/>
              </a:spcBef>
              <a:buFont typeface="Calibri"/>
              <a:buNone/>
              <a:defRPr/>
            </a:lvl7pPr>
            <a:lvl8pPr indent="0" marL="3200400" rtl="0">
              <a:spcBef>
                <a:spcPts val="0"/>
              </a:spcBef>
              <a:buFont typeface="Calibri"/>
              <a:buNone/>
              <a:defRPr/>
            </a:lvl8pPr>
            <a:lvl9pPr indent="0" marL="3657600" rtl="0">
              <a:spcBef>
                <a:spcPts val="0"/>
              </a:spcBef>
              <a:buFont typeface="Calibri"/>
              <a:buNone/>
              <a:defRPr/>
            </a:lvl9pPr>
          </a:lstStyle>
          <a:p/>
        </p:txBody>
      </p:sp>
      <p:sp>
        <p:nvSpPr>
          <p:cNvPr id="63" name="Shape 63"/>
          <p:cNvSpPr txBox="1"/>
          <p:nvPr>
            <p:ph idx="2" type="body"/>
          </p:nvPr>
        </p:nvSpPr>
        <p:spPr>
          <a:xfrm>
            <a:off x="457200" y="1631156"/>
            <a:ext cx="4040099" cy="29634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4" name="Shape 64"/>
          <p:cNvSpPr txBox="1"/>
          <p:nvPr>
            <p:ph idx="3" type="body"/>
          </p:nvPr>
        </p:nvSpPr>
        <p:spPr>
          <a:xfrm>
            <a:off x="4645025" y="1151334"/>
            <a:ext cx="4041900" cy="479999"/>
          </a:xfrm>
          <a:prstGeom prst="rect">
            <a:avLst/>
          </a:prstGeom>
          <a:noFill/>
          <a:ln>
            <a:noFill/>
          </a:ln>
        </p:spPr>
        <p:txBody>
          <a:bodyPr anchorCtr="0" anchor="b" bIns="91425" lIns="91425" rIns="91425" tIns="91425"/>
          <a:lstStyle>
            <a:lvl1pPr indent="0" marL="0" rtl="0">
              <a:spcBef>
                <a:spcPts val="0"/>
              </a:spcBef>
              <a:buFont typeface="Calibri"/>
              <a:buNone/>
              <a:defRPr/>
            </a:lvl1pPr>
            <a:lvl2pPr indent="0" marL="457200" rtl="0">
              <a:spcBef>
                <a:spcPts val="0"/>
              </a:spcBef>
              <a:buFont typeface="Calibri"/>
              <a:buNone/>
              <a:defRPr/>
            </a:lvl2pPr>
            <a:lvl3pPr indent="0" marL="914400" rtl="0">
              <a:spcBef>
                <a:spcPts val="0"/>
              </a:spcBef>
              <a:buFont typeface="Calibri"/>
              <a:buNone/>
              <a:defRPr/>
            </a:lvl3pPr>
            <a:lvl4pPr indent="0" marL="1371600" rtl="0">
              <a:spcBef>
                <a:spcPts val="0"/>
              </a:spcBef>
              <a:buFont typeface="Calibri"/>
              <a:buNone/>
              <a:defRPr/>
            </a:lvl4pPr>
            <a:lvl5pPr indent="0" marL="1828800" rtl="0">
              <a:spcBef>
                <a:spcPts val="0"/>
              </a:spcBef>
              <a:buFont typeface="Calibri"/>
              <a:buNone/>
              <a:defRPr/>
            </a:lvl5pPr>
            <a:lvl6pPr indent="0" marL="2286000" rtl="0">
              <a:spcBef>
                <a:spcPts val="0"/>
              </a:spcBef>
              <a:buFont typeface="Calibri"/>
              <a:buNone/>
              <a:defRPr/>
            </a:lvl6pPr>
            <a:lvl7pPr indent="0" marL="2743200" rtl="0">
              <a:spcBef>
                <a:spcPts val="0"/>
              </a:spcBef>
              <a:buFont typeface="Calibri"/>
              <a:buNone/>
              <a:defRPr/>
            </a:lvl7pPr>
            <a:lvl8pPr indent="0" marL="3200400" rtl="0">
              <a:spcBef>
                <a:spcPts val="0"/>
              </a:spcBef>
              <a:buFont typeface="Calibri"/>
              <a:buNone/>
              <a:defRPr/>
            </a:lvl8pPr>
            <a:lvl9pPr indent="0" marL="3657600" rtl="0">
              <a:spcBef>
                <a:spcPts val="0"/>
              </a:spcBef>
              <a:buFont typeface="Calibri"/>
              <a:buNone/>
              <a:defRPr/>
            </a:lvl9pPr>
          </a:lstStyle>
          <a:p/>
        </p:txBody>
      </p:sp>
      <p:sp>
        <p:nvSpPr>
          <p:cNvPr id="65" name="Shape 65"/>
          <p:cNvSpPr txBox="1"/>
          <p:nvPr>
            <p:ph idx="4" type="body"/>
          </p:nvPr>
        </p:nvSpPr>
        <p:spPr>
          <a:xfrm>
            <a:off x="4645025" y="1631156"/>
            <a:ext cx="4041900" cy="29634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6" name="Shape 66"/>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7" name="Shape 67"/>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8" name="Shape 68"/>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9" name="Shape 69"/>
        <p:cNvGrpSpPr/>
        <p:nvPr/>
      </p:nvGrpSpPr>
      <p:grpSpPr>
        <a:xfrm>
          <a:off x="0" y="0"/>
          <a:ext cx="0" cy="0"/>
          <a:chOff x="0" y="0"/>
          <a:chExt cx="0" cy="0"/>
        </a:xfrm>
      </p:grpSpPr>
      <p:sp>
        <p:nvSpPr>
          <p:cNvPr id="70" name="Shape 70"/>
          <p:cNvSpPr txBox="1"/>
          <p:nvPr>
            <p:ph type="title"/>
          </p:nvPr>
        </p:nvSpPr>
        <p:spPr>
          <a:xfrm>
            <a:off x="457200" y="205978"/>
            <a:ext cx="8229600" cy="857400"/>
          </a:xfrm>
          <a:prstGeom prst="rect">
            <a:avLst/>
          </a:prstGeom>
          <a:noFill/>
          <a:ln>
            <a:noFill/>
          </a:ln>
        </p:spPr>
        <p:txBody>
          <a:bodyPr anchorCtr="0" anchor="ctr" bIns="91425" lIns="91425" rIns="91425" tIns="91425"/>
          <a:lstStyle>
            <a:lvl1pPr rtl="0" algn="ctr">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1" name="Shape 71"/>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2" name="Shape 72"/>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3" name="Shape 73"/>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4" name="Shape 74"/>
        <p:cNvGrpSpPr/>
        <p:nvPr/>
      </p:nvGrpSpPr>
      <p:grpSpPr>
        <a:xfrm>
          <a:off x="0" y="0"/>
          <a:ext cx="0" cy="0"/>
          <a:chOff x="0" y="0"/>
          <a:chExt cx="0" cy="0"/>
        </a:xfrm>
      </p:grpSpPr>
      <p:sp>
        <p:nvSpPr>
          <p:cNvPr id="75" name="Shape 75"/>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6" name="Shape 76"/>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7" name="Shape 77"/>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78" name="Shape 78"/>
        <p:cNvGrpSpPr/>
        <p:nvPr/>
      </p:nvGrpSpPr>
      <p:grpSpPr>
        <a:xfrm>
          <a:off x="0" y="0"/>
          <a:ext cx="0" cy="0"/>
          <a:chOff x="0" y="0"/>
          <a:chExt cx="0" cy="0"/>
        </a:xfrm>
      </p:grpSpPr>
      <p:sp>
        <p:nvSpPr>
          <p:cNvPr id="79" name="Shape 79"/>
          <p:cNvSpPr txBox="1"/>
          <p:nvPr>
            <p:ph type="title"/>
          </p:nvPr>
        </p:nvSpPr>
        <p:spPr>
          <a:xfrm>
            <a:off x="457200" y="204787"/>
            <a:ext cx="3008399" cy="871499"/>
          </a:xfrm>
          <a:prstGeom prst="rect">
            <a:avLst/>
          </a:prstGeom>
          <a:noFill/>
          <a:ln>
            <a:noFill/>
          </a:ln>
        </p:spPr>
        <p:txBody>
          <a:bodyPr anchorCtr="0" anchor="b"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0" name="Shape 80"/>
          <p:cNvSpPr txBox="1"/>
          <p:nvPr>
            <p:ph idx="1" type="body"/>
          </p:nvPr>
        </p:nvSpPr>
        <p:spPr>
          <a:xfrm>
            <a:off x="3575050" y="204787"/>
            <a:ext cx="5111699" cy="43895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1" name="Shape 81"/>
          <p:cNvSpPr txBox="1"/>
          <p:nvPr>
            <p:ph idx="2" type="body"/>
          </p:nvPr>
        </p:nvSpPr>
        <p:spPr>
          <a:xfrm>
            <a:off x="457200" y="1076325"/>
            <a:ext cx="3008399" cy="3518399"/>
          </a:xfrm>
          <a:prstGeom prst="rect">
            <a:avLst/>
          </a:prstGeom>
          <a:noFill/>
          <a:ln>
            <a:noFill/>
          </a:ln>
        </p:spPr>
        <p:txBody>
          <a:bodyPr anchorCtr="0" anchor="t" bIns="91425" lIns="91425" rIns="91425" tIns="91425"/>
          <a:lstStyle>
            <a:lvl1pPr indent="0" marL="0" rtl="0">
              <a:spcBef>
                <a:spcPts val="0"/>
              </a:spcBef>
              <a:buFont typeface="Calibri"/>
              <a:buNone/>
              <a:defRPr/>
            </a:lvl1pPr>
            <a:lvl2pPr indent="0" marL="457200" rtl="0">
              <a:spcBef>
                <a:spcPts val="0"/>
              </a:spcBef>
              <a:buFont typeface="Calibri"/>
              <a:buNone/>
              <a:defRPr/>
            </a:lvl2pPr>
            <a:lvl3pPr indent="0" marL="914400" rtl="0">
              <a:spcBef>
                <a:spcPts val="0"/>
              </a:spcBef>
              <a:buFont typeface="Calibri"/>
              <a:buNone/>
              <a:defRPr/>
            </a:lvl3pPr>
            <a:lvl4pPr indent="0" marL="1371600" rtl="0">
              <a:spcBef>
                <a:spcPts val="0"/>
              </a:spcBef>
              <a:buFont typeface="Calibri"/>
              <a:buNone/>
              <a:defRPr/>
            </a:lvl4pPr>
            <a:lvl5pPr indent="0" marL="1828800" rtl="0">
              <a:spcBef>
                <a:spcPts val="0"/>
              </a:spcBef>
              <a:buFont typeface="Calibri"/>
              <a:buNone/>
              <a:defRPr/>
            </a:lvl5pPr>
            <a:lvl6pPr indent="0" marL="2286000" rtl="0">
              <a:spcBef>
                <a:spcPts val="0"/>
              </a:spcBef>
              <a:buFont typeface="Calibri"/>
              <a:buNone/>
              <a:defRPr/>
            </a:lvl6pPr>
            <a:lvl7pPr indent="0" marL="2743200" rtl="0">
              <a:spcBef>
                <a:spcPts val="0"/>
              </a:spcBef>
              <a:buFont typeface="Calibri"/>
              <a:buNone/>
              <a:defRPr/>
            </a:lvl7pPr>
            <a:lvl8pPr indent="0" marL="3200400" rtl="0">
              <a:spcBef>
                <a:spcPts val="0"/>
              </a:spcBef>
              <a:buFont typeface="Calibri"/>
              <a:buNone/>
              <a:defRPr/>
            </a:lvl8pPr>
            <a:lvl9pPr indent="0" marL="3657600" rtl="0">
              <a:spcBef>
                <a:spcPts val="0"/>
              </a:spcBef>
              <a:buFont typeface="Calibri"/>
              <a:buNone/>
              <a:defRPr/>
            </a:lvl9pPr>
          </a:lstStyle>
          <a:p/>
        </p:txBody>
      </p:sp>
      <p:sp>
        <p:nvSpPr>
          <p:cNvPr id="82" name="Shape 82"/>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83" name="Shape 83"/>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84" name="Shape 84"/>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85" name="Shape 85"/>
        <p:cNvGrpSpPr/>
        <p:nvPr/>
      </p:nvGrpSpPr>
      <p:grpSpPr>
        <a:xfrm>
          <a:off x="0" y="0"/>
          <a:ext cx="0" cy="0"/>
          <a:chOff x="0" y="0"/>
          <a:chExt cx="0" cy="0"/>
        </a:xfrm>
      </p:grpSpPr>
      <p:sp>
        <p:nvSpPr>
          <p:cNvPr id="86" name="Shape 86"/>
          <p:cNvSpPr txBox="1"/>
          <p:nvPr>
            <p:ph type="title"/>
          </p:nvPr>
        </p:nvSpPr>
        <p:spPr>
          <a:xfrm>
            <a:off x="1792288" y="3600450"/>
            <a:ext cx="5486399" cy="425099"/>
          </a:xfrm>
          <a:prstGeom prst="rect">
            <a:avLst/>
          </a:prstGeom>
          <a:noFill/>
          <a:ln>
            <a:noFill/>
          </a:ln>
        </p:spPr>
        <p:txBody>
          <a:bodyPr anchorCtr="0" anchor="b"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7" name="Shape 87"/>
          <p:cNvSpPr/>
          <p:nvPr>
            <p:ph idx="2" type="pic"/>
          </p:nvPr>
        </p:nvSpPr>
        <p:spPr>
          <a:xfrm>
            <a:off x="1792288" y="459581"/>
            <a:ext cx="5486399" cy="3086099"/>
          </a:xfrm>
          <a:prstGeom prst="rect">
            <a:avLst/>
          </a:prstGeom>
          <a:noFill/>
          <a:ln>
            <a:noFill/>
          </a:ln>
        </p:spPr>
      </p:sp>
      <p:sp>
        <p:nvSpPr>
          <p:cNvPr id="88" name="Shape 88"/>
          <p:cNvSpPr txBox="1"/>
          <p:nvPr>
            <p:ph idx="1" type="body"/>
          </p:nvPr>
        </p:nvSpPr>
        <p:spPr>
          <a:xfrm>
            <a:off x="1792288" y="4025503"/>
            <a:ext cx="5486399" cy="603599"/>
          </a:xfrm>
          <a:prstGeom prst="rect">
            <a:avLst/>
          </a:prstGeom>
          <a:noFill/>
          <a:ln>
            <a:noFill/>
          </a:ln>
        </p:spPr>
        <p:txBody>
          <a:bodyPr anchorCtr="0" anchor="t" bIns="91425" lIns="91425" rIns="91425" tIns="91425"/>
          <a:lstStyle>
            <a:lvl1pPr indent="0" marL="0" rtl="0">
              <a:spcBef>
                <a:spcPts val="0"/>
              </a:spcBef>
              <a:buFont typeface="Calibri"/>
              <a:buNone/>
              <a:defRPr/>
            </a:lvl1pPr>
            <a:lvl2pPr indent="0" marL="457200" rtl="0">
              <a:spcBef>
                <a:spcPts val="0"/>
              </a:spcBef>
              <a:buFont typeface="Calibri"/>
              <a:buNone/>
              <a:defRPr/>
            </a:lvl2pPr>
            <a:lvl3pPr indent="0" marL="914400" rtl="0">
              <a:spcBef>
                <a:spcPts val="0"/>
              </a:spcBef>
              <a:buFont typeface="Calibri"/>
              <a:buNone/>
              <a:defRPr/>
            </a:lvl3pPr>
            <a:lvl4pPr indent="0" marL="1371600" rtl="0">
              <a:spcBef>
                <a:spcPts val="0"/>
              </a:spcBef>
              <a:buFont typeface="Calibri"/>
              <a:buNone/>
              <a:defRPr/>
            </a:lvl4pPr>
            <a:lvl5pPr indent="0" marL="1828800" rtl="0">
              <a:spcBef>
                <a:spcPts val="0"/>
              </a:spcBef>
              <a:buFont typeface="Calibri"/>
              <a:buNone/>
              <a:defRPr/>
            </a:lvl5pPr>
            <a:lvl6pPr indent="0" marL="2286000" rtl="0">
              <a:spcBef>
                <a:spcPts val="0"/>
              </a:spcBef>
              <a:buFont typeface="Calibri"/>
              <a:buNone/>
              <a:defRPr/>
            </a:lvl6pPr>
            <a:lvl7pPr indent="0" marL="2743200" rtl="0">
              <a:spcBef>
                <a:spcPts val="0"/>
              </a:spcBef>
              <a:buFont typeface="Calibri"/>
              <a:buNone/>
              <a:defRPr/>
            </a:lvl7pPr>
            <a:lvl8pPr indent="0" marL="3200400" rtl="0">
              <a:spcBef>
                <a:spcPts val="0"/>
              </a:spcBef>
              <a:buFont typeface="Calibri"/>
              <a:buNone/>
              <a:defRPr/>
            </a:lvl8pPr>
            <a:lvl9pPr indent="0" marL="3657600" rtl="0">
              <a:spcBef>
                <a:spcPts val="0"/>
              </a:spcBef>
              <a:buFont typeface="Calibri"/>
              <a:buNone/>
              <a:defRPr/>
            </a:lvl9pPr>
          </a:lstStyle>
          <a:p/>
        </p:txBody>
      </p:sp>
      <p:sp>
        <p:nvSpPr>
          <p:cNvPr id="89" name="Shape 89"/>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90" name="Shape 90"/>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91" name="Shape 91"/>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92" name="Shape 92"/>
        <p:cNvGrpSpPr/>
        <p:nvPr/>
      </p:nvGrpSpPr>
      <p:grpSpPr>
        <a:xfrm>
          <a:off x="0" y="0"/>
          <a:ext cx="0" cy="0"/>
          <a:chOff x="0" y="0"/>
          <a:chExt cx="0" cy="0"/>
        </a:xfrm>
      </p:grpSpPr>
      <p:sp>
        <p:nvSpPr>
          <p:cNvPr id="93" name="Shape 93"/>
          <p:cNvSpPr txBox="1"/>
          <p:nvPr>
            <p:ph type="title"/>
          </p:nvPr>
        </p:nvSpPr>
        <p:spPr>
          <a:xfrm>
            <a:off x="457200" y="205978"/>
            <a:ext cx="8229600" cy="857400"/>
          </a:xfrm>
          <a:prstGeom prst="rect">
            <a:avLst/>
          </a:prstGeom>
          <a:noFill/>
          <a:ln>
            <a:noFill/>
          </a:ln>
        </p:spPr>
        <p:txBody>
          <a:bodyPr anchorCtr="0" anchor="ctr" bIns="91425" lIns="91425" rIns="91425" tIns="91425"/>
          <a:lstStyle>
            <a:lvl1pPr rtl="0" algn="ctr">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4" name="Shape 94"/>
          <p:cNvSpPr txBox="1"/>
          <p:nvPr>
            <p:ph idx="1" type="body"/>
          </p:nvPr>
        </p:nvSpPr>
        <p:spPr>
          <a:xfrm rot="5400000">
            <a:off x="2874749" y="-1217400"/>
            <a:ext cx="3394500" cy="8229600"/>
          </a:xfrm>
          <a:prstGeom prst="rect">
            <a:avLst/>
          </a:prstGeom>
          <a:noFill/>
          <a:ln>
            <a:noFill/>
          </a:ln>
        </p:spPr>
        <p:txBody>
          <a:bodyPr anchorCtr="0" anchor="t" bIns="91425" lIns="91425" rIns="91425" tIns="91425"/>
          <a:lstStyle>
            <a:lvl1pPr indent="-139700" marL="342900" rtl="0" algn="l">
              <a:spcBef>
                <a:spcPts val="640"/>
              </a:spcBef>
              <a:buClr>
                <a:schemeClr val="dk1"/>
              </a:buClr>
              <a:buFont typeface="Arial"/>
              <a:buChar char="•"/>
              <a:defRPr/>
            </a:lvl1pPr>
            <a:lvl2pPr indent="-107950" marL="742950" rtl="0" algn="l">
              <a:spcBef>
                <a:spcPts val="560"/>
              </a:spcBef>
              <a:buClr>
                <a:schemeClr val="dk1"/>
              </a:buClr>
              <a:buFont typeface="Arial"/>
              <a:buChar char="–"/>
              <a:defRPr/>
            </a:lvl2pPr>
            <a:lvl3pPr indent="-76200" marL="1143000" rtl="0" algn="l">
              <a:spcBef>
                <a:spcPts val="480"/>
              </a:spcBef>
              <a:buClr>
                <a:schemeClr val="dk1"/>
              </a:buClr>
              <a:buFont typeface="Arial"/>
              <a:buChar char="•"/>
              <a:defRPr/>
            </a:lvl3pPr>
            <a:lvl4pPr indent="-101600" marL="1600200" rtl="0" algn="l">
              <a:spcBef>
                <a:spcPts val="400"/>
              </a:spcBef>
              <a:buClr>
                <a:schemeClr val="dk1"/>
              </a:buClr>
              <a:buFont typeface="Arial"/>
              <a:buChar char="–"/>
              <a:defRPr/>
            </a:lvl4pPr>
            <a:lvl5pPr indent="-101600" marL="2057400" rtl="0" algn="l">
              <a:spcBef>
                <a:spcPts val="400"/>
              </a:spcBef>
              <a:buClr>
                <a:schemeClr val="dk1"/>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95" name="Shape 95"/>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96" name="Shape 96"/>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97" name="Shape 97"/>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8" name="Shape 98"/>
        <p:cNvGrpSpPr/>
        <p:nvPr/>
      </p:nvGrpSpPr>
      <p:grpSpPr>
        <a:xfrm>
          <a:off x="0" y="0"/>
          <a:ext cx="0" cy="0"/>
          <a:chOff x="0" y="0"/>
          <a:chExt cx="0" cy="0"/>
        </a:xfrm>
      </p:grpSpPr>
      <p:sp>
        <p:nvSpPr>
          <p:cNvPr id="99" name="Shape 99"/>
          <p:cNvSpPr txBox="1"/>
          <p:nvPr>
            <p:ph type="title"/>
          </p:nvPr>
        </p:nvSpPr>
        <p:spPr>
          <a:xfrm rot="5400000">
            <a:off x="5463749" y="1371628"/>
            <a:ext cx="4388700" cy="2057400"/>
          </a:xfrm>
          <a:prstGeom prst="rect">
            <a:avLst/>
          </a:prstGeom>
          <a:noFill/>
          <a:ln>
            <a:noFill/>
          </a:ln>
        </p:spPr>
        <p:txBody>
          <a:bodyPr anchorCtr="0" anchor="ctr" bIns="91425" lIns="91425" rIns="91425" tIns="91425"/>
          <a:lstStyle>
            <a:lvl1pPr rtl="0" algn="ctr">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0" name="Shape 100"/>
          <p:cNvSpPr txBox="1"/>
          <p:nvPr>
            <p:ph idx="1" type="body"/>
          </p:nvPr>
        </p:nvSpPr>
        <p:spPr>
          <a:xfrm rot="5400000">
            <a:off x="1272750" y="-609571"/>
            <a:ext cx="4388700" cy="6019799"/>
          </a:xfrm>
          <a:prstGeom prst="rect">
            <a:avLst/>
          </a:prstGeom>
          <a:noFill/>
          <a:ln>
            <a:noFill/>
          </a:ln>
        </p:spPr>
        <p:txBody>
          <a:bodyPr anchorCtr="0" anchor="t" bIns="91425" lIns="91425" rIns="91425" tIns="91425"/>
          <a:lstStyle>
            <a:lvl1pPr indent="-139700" marL="342900" rtl="0" algn="l">
              <a:spcBef>
                <a:spcPts val="640"/>
              </a:spcBef>
              <a:buClr>
                <a:schemeClr val="dk1"/>
              </a:buClr>
              <a:buFont typeface="Arial"/>
              <a:buChar char="•"/>
              <a:defRPr/>
            </a:lvl1pPr>
            <a:lvl2pPr indent="-107950" marL="742950" rtl="0" algn="l">
              <a:spcBef>
                <a:spcPts val="560"/>
              </a:spcBef>
              <a:buClr>
                <a:schemeClr val="dk1"/>
              </a:buClr>
              <a:buFont typeface="Arial"/>
              <a:buChar char="–"/>
              <a:defRPr/>
            </a:lvl2pPr>
            <a:lvl3pPr indent="-76200" marL="1143000" rtl="0" algn="l">
              <a:spcBef>
                <a:spcPts val="480"/>
              </a:spcBef>
              <a:buClr>
                <a:schemeClr val="dk1"/>
              </a:buClr>
              <a:buFont typeface="Arial"/>
              <a:buChar char="•"/>
              <a:defRPr/>
            </a:lvl3pPr>
            <a:lvl4pPr indent="-101600" marL="1600200" rtl="0" algn="l">
              <a:spcBef>
                <a:spcPts val="400"/>
              </a:spcBef>
              <a:buClr>
                <a:schemeClr val="dk1"/>
              </a:buClr>
              <a:buFont typeface="Arial"/>
              <a:buChar char="–"/>
              <a:defRPr/>
            </a:lvl4pPr>
            <a:lvl5pPr indent="-101600" marL="2057400" rtl="0" algn="l">
              <a:spcBef>
                <a:spcPts val="400"/>
              </a:spcBef>
              <a:buClr>
                <a:schemeClr val="dk1"/>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101" name="Shape 101"/>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02" name="Shape 102"/>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03" name="Shape 103"/>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200150"/>
            <a:ext cx="8229600"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20"/>
          </a:xfrm>
          <a:prstGeom prst="rect">
            <a:avLst/>
          </a:prstGeom>
        </p:spPr>
        <p:txBody>
          <a:bodyPr anchorCtr="0" anchor="t" bIns="91425" lIns="91425" rIns="91425" tIns="91425"/>
          <a:lstStyle>
            <a:lvl1pPr algn="ctr">
              <a:spcBef>
                <a:spcPts val="360"/>
              </a:spcBef>
              <a:buSzPct val="100000"/>
              <a:buNone/>
              <a:defRPr sz="1800"/>
            </a:lvl1pPr>
          </a:lstStyle>
          <a:p/>
        </p:txBody>
      </p:sp>
      <p:sp>
        <p:nvSpPr>
          <p:cNvPr id="26" name="Shape 26"/>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5" name="Shape 35"/>
        <p:cNvGrpSpPr/>
        <p:nvPr/>
      </p:nvGrpSpPr>
      <p:grpSpPr>
        <a:xfrm>
          <a:off x="0" y="0"/>
          <a:ext cx="0" cy="0"/>
          <a:chOff x="0" y="0"/>
          <a:chExt cx="0" cy="0"/>
        </a:xfrm>
      </p:grpSpPr>
      <p:sp>
        <p:nvSpPr>
          <p:cNvPr id="36" name="Shape 36"/>
          <p:cNvSpPr txBox="1"/>
          <p:nvPr>
            <p:ph type="ctrTitle"/>
          </p:nvPr>
        </p:nvSpPr>
        <p:spPr>
          <a:xfrm>
            <a:off x="685800" y="1597818"/>
            <a:ext cx="7772400" cy="1102500"/>
          </a:xfrm>
          <a:prstGeom prst="rect">
            <a:avLst/>
          </a:prstGeom>
          <a:noFill/>
          <a:ln>
            <a:noFill/>
          </a:ln>
        </p:spPr>
        <p:txBody>
          <a:bodyPr anchorCtr="0" anchor="ctr" bIns="91425" lIns="91425" rIns="91425" tIns="91425"/>
          <a:lstStyle>
            <a:lvl1pPr indent="0" marL="0" marR="0" rtl="0" algn="ctr">
              <a:spcBef>
                <a:spcPts val="0"/>
              </a:spcBef>
              <a:buClr>
                <a:schemeClr val="dk1"/>
              </a:buClr>
              <a:buFont typeface="Calibri"/>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37" name="Shape 37"/>
          <p:cNvSpPr txBox="1"/>
          <p:nvPr>
            <p:ph idx="1" type="subTitle"/>
          </p:nvPr>
        </p:nvSpPr>
        <p:spPr>
          <a:xfrm>
            <a:off x="1371600" y="2914650"/>
            <a:ext cx="6400799" cy="1314599"/>
          </a:xfrm>
          <a:prstGeom prst="rect">
            <a:avLst/>
          </a:prstGeom>
          <a:noFill/>
          <a:ln>
            <a:noFill/>
          </a:ln>
        </p:spPr>
        <p:txBody>
          <a:bodyPr anchorCtr="0" anchor="t" bIns="91425" lIns="91425" rIns="91425" tIns="91425"/>
          <a:lstStyle>
            <a:lvl1pPr indent="0" marL="0" marR="0" rtl="0" algn="ctr">
              <a:spcBef>
                <a:spcPts val="640"/>
              </a:spcBef>
              <a:buClr>
                <a:srgbClr val="888888"/>
              </a:buClr>
              <a:buFont typeface="Arial"/>
              <a:buNone/>
              <a:defRPr/>
            </a:lvl1pPr>
            <a:lvl2pPr indent="0" marL="457200" marR="0" rtl="0" algn="ctr">
              <a:spcBef>
                <a:spcPts val="560"/>
              </a:spcBef>
              <a:buClr>
                <a:srgbClr val="888888"/>
              </a:buClr>
              <a:buFont typeface="Arial"/>
              <a:buNone/>
              <a:defRPr/>
            </a:lvl2pPr>
            <a:lvl3pPr indent="0" marL="914400" marR="0" rtl="0" algn="ctr">
              <a:spcBef>
                <a:spcPts val="480"/>
              </a:spcBef>
              <a:buClr>
                <a:srgbClr val="888888"/>
              </a:buClr>
              <a:buFont typeface="Arial"/>
              <a:buNone/>
              <a:defRPr/>
            </a:lvl3pPr>
            <a:lvl4pPr indent="0" marL="1371600" marR="0" rtl="0" algn="ctr">
              <a:spcBef>
                <a:spcPts val="400"/>
              </a:spcBef>
              <a:buClr>
                <a:srgbClr val="888888"/>
              </a:buClr>
              <a:buFont typeface="Arial"/>
              <a:buNone/>
              <a:defRPr/>
            </a:lvl4pPr>
            <a:lvl5pPr indent="0" marL="1828800" marR="0" rtl="0" algn="ctr">
              <a:spcBef>
                <a:spcPts val="400"/>
              </a:spcBef>
              <a:buClr>
                <a:srgbClr val="888888"/>
              </a:buClr>
              <a:buFont typeface="Arial"/>
              <a:buNone/>
              <a:defRPr/>
            </a:lvl5pPr>
            <a:lvl6pPr indent="0" marL="2286000" marR="0" rtl="0" algn="ctr">
              <a:spcBef>
                <a:spcPts val="400"/>
              </a:spcBef>
              <a:buClr>
                <a:srgbClr val="888888"/>
              </a:buClr>
              <a:buFont typeface="Arial"/>
              <a:buNone/>
              <a:defRPr/>
            </a:lvl6pPr>
            <a:lvl7pPr indent="0" marL="2743200" marR="0" rtl="0" algn="ctr">
              <a:spcBef>
                <a:spcPts val="400"/>
              </a:spcBef>
              <a:buClr>
                <a:srgbClr val="888888"/>
              </a:buClr>
              <a:buFont typeface="Arial"/>
              <a:buNone/>
              <a:defRPr/>
            </a:lvl7pPr>
            <a:lvl8pPr indent="0" marL="3200400" marR="0" rtl="0" algn="ctr">
              <a:spcBef>
                <a:spcPts val="400"/>
              </a:spcBef>
              <a:buClr>
                <a:srgbClr val="888888"/>
              </a:buClr>
              <a:buFont typeface="Arial"/>
              <a:buNone/>
              <a:defRPr/>
            </a:lvl8pPr>
            <a:lvl9pPr indent="0" marL="3657600" marR="0" rtl="0" algn="ctr">
              <a:spcBef>
                <a:spcPts val="400"/>
              </a:spcBef>
              <a:buClr>
                <a:srgbClr val="888888"/>
              </a:buClr>
              <a:buFont typeface="Arial"/>
              <a:buNone/>
              <a:defRPr/>
            </a:lvl9pPr>
          </a:lstStyle>
          <a:p/>
        </p:txBody>
      </p:sp>
      <p:sp>
        <p:nvSpPr>
          <p:cNvPr id="38" name="Shape 38"/>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9" name="Shape 39"/>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40" name="Shape 40"/>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41" name="Shape 41"/>
        <p:cNvGrpSpPr/>
        <p:nvPr/>
      </p:nvGrpSpPr>
      <p:grpSpPr>
        <a:xfrm>
          <a:off x="0" y="0"/>
          <a:ext cx="0" cy="0"/>
          <a:chOff x="0" y="0"/>
          <a:chExt cx="0" cy="0"/>
        </a:xfrm>
      </p:grpSpPr>
      <p:sp>
        <p:nvSpPr>
          <p:cNvPr id="42" name="Shape 42"/>
          <p:cNvSpPr txBox="1"/>
          <p:nvPr>
            <p:ph type="title"/>
          </p:nvPr>
        </p:nvSpPr>
        <p:spPr>
          <a:xfrm>
            <a:off x="457200" y="205978"/>
            <a:ext cx="8229600" cy="857400"/>
          </a:xfrm>
          <a:prstGeom prst="rect">
            <a:avLst/>
          </a:prstGeom>
          <a:noFill/>
          <a:ln>
            <a:noFill/>
          </a:ln>
        </p:spPr>
        <p:txBody>
          <a:bodyPr anchorCtr="0" anchor="ctr" bIns="91425" lIns="91425" rIns="91425" tIns="91425"/>
          <a:lstStyle>
            <a:lvl1pPr rtl="0" algn="ctr">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3" name="Shape 43"/>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marL="342900" rtl="0" algn="l">
              <a:spcBef>
                <a:spcPts val="640"/>
              </a:spcBef>
              <a:buClr>
                <a:schemeClr val="dk1"/>
              </a:buClr>
              <a:buFont typeface="Arial"/>
              <a:buChar char="•"/>
              <a:defRPr/>
            </a:lvl1pPr>
            <a:lvl2pPr indent="-107950" marL="742950" rtl="0" algn="l">
              <a:spcBef>
                <a:spcPts val="560"/>
              </a:spcBef>
              <a:buClr>
                <a:schemeClr val="dk1"/>
              </a:buClr>
              <a:buFont typeface="Arial"/>
              <a:buChar char="–"/>
              <a:defRPr/>
            </a:lvl2pPr>
            <a:lvl3pPr indent="-76200" marL="1143000" rtl="0" algn="l">
              <a:spcBef>
                <a:spcPts val="480"/>
              </a:spcBef>
              <a:buClr>
                <a:schemeClr val="dk1"/>
              </a:buClr>
              <a:buFont typeface="Arial"/>
              <a:buChar char="•"/>
              <a:defRPr/>
            </a:lvl3pPr>
            <a:lvl4pPr indent="-101600" marL="1600200" rtl="0" algn="l">
              <a:spcBef>
                <a:spcPts val="400"/>
              </a:spcBef>
              <a:buClr>
                <a:schemeClr val="dk1"/>
              </a:buClr>
              <a:buFont typeface="Arial"/>
              <a:buChar char="–"/>
              <a:defRPr/>
            </a:lvl4pPr>
            <a:lvl5pPr indent="-101600" marL="2057400" rtl="0" algn="l">
              <a:spcBef>
                <a:spcPts val="400"/>
              </a:spcBef>
              <a:buClr>
                <a:schemeClr val="dk1"/>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44" name="Shape 44"/>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45" name="Shape 45"/>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46" name="Shape 46"/>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47" name="Shape 47"/>
        <p:cNvGrpSpPr/>
        <p:nvPr/>
      </p:nvGrpSpPr>
      <p:grpSpPr>
        <a:xfrm>
          <a:off x="0" y="0"/>
          <a:ext cx="0" cy="0"/>
          <a:chOff x="0" y="0"/>
          <a:chExt cx="0" cy="0"/>
        </a:xfrm>
      </p:grpSpPr>
      <p:sp>
        <p:nvSpPr>
          <p:cNvPr id="48" name="Shape 48"/>
          <p:cNvSpPr txBox="1"/>
          <p:nvPr>
            <p:ph type="title"/>
          </p:nvPr>
        </p:nvSpPr>
        <p:spPr>
          <a:xfrm>
            <a:off x="722312" y="3305175"/>
            <a:ext cx="7772400" cy="1021499"/>
          </a:xfrm>
          <a:prstGeom prst="rect">
            <a:avLst/>
          </a:prstGeom>
          <a:noFill/>
          <a:ln>
            <a:noFill/>
          </a:ln>
        </p:spPr>
        <p:txBody>
          <a:bodyPr anchorCtr="0" anchor="t"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 name="Shape 49"/>
          <p:cNvSpPr txBox="1"/>
          <p:nvPr>
            <p:ph idx="1" type="body"/>
          </p:nvPr>
        </p:nvSpPr>
        <p:spPr>
          <a:xfrm>
            <a:off x="722312" y="2180034"/>
            <a:ext cx="7772400" cy="1125299"/>
          </a:xfrm>
          <a:prstGeom prst="rect">
            <a:avLst/>
          </a:prstGeom>
          <a:noFill/>
          <a:ln>
            <a:noFill/>
          </a:ln>
        </p:spPr>
        <p:txBody>
          <a:bodyPr anchorCtr="0" anchor="b" bIns="91425" lIns="91425" rIns="91425" tIns="91425"/>
          <a:lstStyle>
            <a:lvl1pPr indent="0" marL="0" rtl="0">
              <a:spcBef>
                <a:spcPts val="0"/>
              </a:spcBef>
              <a:buClr>
                <a:srgbClr val="888888"/>
              </a:buClr>
              <a:buFont typeface="Calibri"/>
              <a:buNone/>
              <a:defRPr/>
            </a:lvl1pPr>
            <a:lvl2pPr indent="0" marL="457200" rtl="0">
              <a:spcBef>
                <a:spcPts val="0"/>
              </a:spcBef>
              <a:buClr>
                <a:srgbClr val="888888"/>
              </a:buClr>
              <a:buFont typeface="Calibri"/>
              <a:buNone/>
              <a:defRPr/>
            </a:lvl2pPr>
            <a:lvl3pPr indent="0" marL="914400" rtl="0">
              <a:spcBef>
                <a:spcPts val="0"/>
              </a:spcBef>
              <a:buClr>
                <a:srgbClr val="888888"/>
              </a:buClr>
              <a:buFont typeface="Calibri"/>
              <a:buNone/>
              <a:defRPr/>
            </a:lvl3pPr>
            <a:lvl4pPr indent="0" marL="1371600" rtl="0">
              <a:spcBef>
                <a:spcPts val="0"/>
              </a:spcBef>
              <a:buClr>
                <a:srgbClr val="888888"/>
              </a:buClr>
              <a:buFont typeface="Calibri"/>
              <a:buNone/>
              <a:defRPr/>
            </a:lvl4pPr>
            <a:lvl5pPr indent="0" marL="1828800" rtl="0">
              <a:spcBef>
                <a:spcPts val="0"/>
              </a:spcBef>
              <a:buClr>
                <a:srgbClr val="888888"/>
              </a:buClr>
              <a:buFont typeface="Calibri"/>
              <a:buNone/>
              <a:defRPr/>
            </a:lvl5pPr>
            <a:lvl6pPr indent="0" marL="2286000" rtl="0">
              <a:spcBef>
                <a:spcPts val="0"/>
              </a:spcBef>
              <a:buClr>
                <a:srgbClr val="888888"/>
              </a:buClr>
              <a:buFont typeface="Calibri"/>
              <a:buNone/>
              <a:defRPr/>
            </a:lvl6pPr>
            <a:lvl7pPr indent="0" marL="2743200" rtl="0">
              <a:spcBef>
                <a:spcPts val="0"/>
              </a:spcBef>
              <a:buClr>
                <a:srgbClr val="888888"/>
              </a:buClr>
              <a:buFont typeface="Calibri"/>
              <a:buNone/>
              <a:defRPr/>
            </a:lvl7pPr>
            <a:lvl8pPr indent="0" marL="3200400" rtl="0">
              <a:spcBef>
                <a:spcPts val="0"/>
              </a:spcBef>
              <a:buClr>
                <a:srgbClr val="888888"/>
              </a:buClr>
              <a:buFont typeface="Calibri"/>
              <a:buNone/>
              <a:defRPr/>
            </a:lvl8pPr>
            <a:lvl9pPr indent="0" marL="3657600" rtl="0">
              <a:spcBef>
                <a:spcPts val="0"/>
              </a:spcBef>
              <a:buClr>
                <a:srgbClr val="888888"/>
              </a:buClr>
              <a:buFont typeface="Calibri"/>
              <a:buNone/>
              <a:defRPr/>
            </a:lvl9pPr>
          </a:lstStyle>
          <a:p/>
        </p:txBody>
      </p:sp>
      <p:sp>
        <p:nvSpPr>
          <p:cNvPr id="50" name="Shape 50"/>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1" name="Shape 51"/>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2" name="Shape 52"/>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2"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3" Type="http://schemas.openxmlformats.org/officeDocument/2006/relationships/slideLayout" Target="../slideLayouts/slideLayout9.xml"/><Relationship Id="rId9" Type="http://schemas.openxmlformats.org/officeDocument/2006/relationships/slideLayout" Target="../slideLayouts/slideLayout15.xml"/><Relationship Id="rId6" Type="http://schemas.openxmlformats.org/officeDocument/2006/relationships/slideLayout" Target="../slideLayouts/slideLayout12.xml"/><Relationship Id="rId5" Type="http://schemas.openxmlformats.org/officeDocument/2006/relationships/slideLayout" Target="../slideLayouts/slideLayout11.xml"/><Relationship Id="rId8" Type="http://schemas.openxmlformats.org/officeDocument/2006/relationships/slideLayout" Target="../slideLayouts/slideLayout14.xml"/><Relationship Id="rId7"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25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4749850"/>
            <a:ext cx="548699" cy="393524"/>
          </a:xfrm>
          <a:prstGeom prst="rect">
            <a:avLst/>
          </a:prstGeom>
          <a:noFill/>
          <a:ln>
            <a:noFill/>
          </a:ln>
        </p:spPr>
        <p:txBody>
          <a:bodyPr anchorCtr="0" anchor="ctr" bIns="91425" lIns="91425" rIns="91425" tIns="91425">
            <a:noAutofit/>
          </a:bodyPr>
          <a:lstStyle>
            <a:lvl1pPr algn="r">
              <a:spcBef>
                <a:spcPts val="0"/>
              </a:spcBef>
              <a:buNone/>
              <a:defRPr sz="1300">
                <a:solidFill>
                  <a:schemeClr val="dk1"/>
                </a:solidFill>
              </a:defRPr>
            </a:lvl1pPr>
          </a:lstStyle>
          <a:p>
            <a:pPr>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9" name="Shape 29"/>
        <p:cNvGrpSpPr/>
        <p:nvPr/>
      </p:nvGrpSpPr>
      <p:grpSpPr>
        <a:xfrm>
          <a:off x="0" y="0"/>
          <a:ext cx="0" cy="0"/>
          <a:chOff x="0" y="0"/>
          <a:chExt cx="0" cy="0"/>
        </a:xfrm>
      </p:grpSpPr>
      <p:sp>
        <p:nvSpPr>
          <p:cNvPr id="30" name="Shape 30"/>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marL="0" marR="0" rtl="0" algn="ctr">
              <a:spcBef>
                <a:spcPts val="0"/>
              </a:spcBef>
              <a:buClr>
                <a:schemeClr val="dk1"/>
              </a:buClr>
              <a:buFont typeface="Calibri"/>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31" name="Shape 31"/>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marL="342900" marR="0" rtl="0" algn="l">
              <a:spcBef>
                <a:spcPts val="640"/>
              </a:spcBef>
              <a:buClr>
                <a:schemeClr val="dk1"/>
              </a:buClr>
              <a:buFont typeface="Arial"/>
              <a:buChar char="•"/>
              <a:defRPr/>
            </a:lvl1pPr>
            <a:lvl2pPr indent="-107950" marL="742950" marR="0" rtl="0" algn="l">
              <a:spcBef>
                <a:spcPts val="560"/>
              </a:spcBef>
              <a:buClr>
                <a:schemeClr val="dk1"/>
              </a:buClr>
              <a:buFont typeface="Arial"/>
              <a:buChar char="–"/>
              <a:defRPr/>
            </a:lvl2pPr>
            <a:lvl3pPr indent="-76200" marL="1143000" marR="0" rtl="0" algn="l">
              <a:spcBef>
                <a:spcPts val="480"/>
              </a:spcBef>
              <a:buClr>
                <a:schemeClr val="dk1"/>
              </a:buClr>
              <a:buFont typeface="Arial"/>
              <a:buChar char="•"/>
              <a:defRPr/>
            </a:lvl3pPr>
            <a:lvl4pPr indent="-101600" marL="1600200" marR="0" rtl="0" algn="l">
              <a:spcBef>
                <a:spcPts val="400"/>
              </a:spcBef>
              <a:buClr>
                <a:schemeClr val="dk1"/>
              </a:buClr>
              <a:buFont typeface="Arial"/>
              <a:buChar char="–"/>
              <a:defRPr/>
            </a:lvl4pPr>
            <a:lvl5pPr indent="-101600" marL="2057400" marR="0" rtl="0" algn="l">
              <a:spcBef>
                <a:spcPts val="400"/>
              </a:spcBef>
              <a:buClr>
                <a:schemeClr val="dk1"/>
              </a:buClr>
              <a:buFont typeface="Arial"/>
              <a:buChar char="»"/>
              <a:defRPr/>
            </a:lvl5pPr>
            <a:lvl6pPr indent="-101600" marL="2514600" marR="0" rtl="0" algn="l">
              <a:spcBef>
                <a:spcPts val="400"/>
              </a:spcBef>
              <a:buClr>
                <a:schemeClr val="dk1"/>
              </a:buClr>
              <a:buFont typeface="Arial"/>
              <a:buChar char="•"/>
              <a:defRPr/>
            </a:lvl6pPr>
            <a:lvl7pPr indent="-101600" marL="2971800" marR="0" rtl="0" algn="l">
              <a:spcBef>
                <a:spcPts val="400"/>
              </a:spcBef>
              <a:buClr>
                <a:schemeClr val="dk1"/>
              </a:buClr>
              <a:buFont typeface="Arial"/>
              <a:buChar char="•"/>
              <a:defRPr/>
            </a:lvl7pPr>
            <a:lvl8pPr indent="-101600" marL="3429000" marR="0" rtl="0" algn="l">
              <a:spcBef>
                <a:spcPts val="400"/>
              </a:spcBef>
              <a:buClr>
                <a:schemeClr val="dk1"/>
              </a:buClr>
              <a:buFont typeface="Arial"/>
              <a:buChar char="•"/>
              <a:defRPr/>
            </a:lvl8pPr>
            <a:lvl9pPr indent="-101600" marL="3886200" marR="0" rtl="0" algn="l">
              <a:spcBef>
                <a:spcPts val="400"/>
              </a:spcBef>
              <a:buClr>
                <a:schemeClr val="dk1"/>
              </a:buClr>
              <a:buFont typeface="Arial"/>
              <a:buChar char="•"/>
              <a:defRPr/>
            </a:lvl9pPr>
          </a:lstStyle>
          <a:p/>
        </p:txBody>
      </p:sp>
      <p:sp>
        <p:nvSpPr>
          <p:cNvPr id="32" name="Shape 32"/>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3" name="Shape 33"/>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ct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4" name="Shape 34"/>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1200" u="none" cap="none" strike="noStrike">
                <a:solidFill>
                  <a:srgbClr val="888888"/>
                </a:solidFill>
                <a:latin typeface="Calibri"/>
                <a:ea typeface="Calibri"/>
                <a:cs typeface="Calibri"/>
                <a:sym typeface="Calibri"/>
              </a:defRPr>
            </a:lvl1pPr>
          </a:lstStyle>
          <a:p>
            <a:pPr indent="0" lvl="0" marL="0">
              <a:spcBef>
                <a:spcPts val="0"/>
              </a:spcBef>
              <a:buSzPct val="25000"/>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3" Type="http://schemas.openxmlformats.org/officeDocument/2006/relationships/image" Target="../media/image0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s://stat.ethz.ch/R-manual/R-devel/library/utils/html/read.table.html" TargetMode="External"/><Relationship Id="rId3" Type="http://schemas.openxmlformats.org/officeDocument/2006/relationships/image" Target="../media/image0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 Id="rId3" Type="http://schemas.openxmlformats.org/officeDocument/2006/relationships/image" Target="../media/image0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3" Type="http://schemas.openxmlformats.org/officeDocument/2006/relationships/image" Target="../media/image0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3" Type="http://schemas.openxmlformats.org/officeDocument/2006/relationships/image" Target="../media/image0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3" Type="http://schemas.openxmlformats.org/officeDocument/2006/relationships/image" Target="../media/image0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3" Type="http://schemas.openxmlformats.org/officeDocument/2006/relationships/hyperlink" Target="https://github.com/hadley/readr"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hadley/readr" TargetMode="External"/><Relationship Id="rId3" Type="http://schemas.openxmlformats.org/officeDocument/2006/relationships/hyperlink" Target="https://bit.ly/dsdata" TargetMode="External"/><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rapidxml.sourceforge.net/" TargetMode="External"/><Relationship Id="rId3" Type="http://schemas.openxmlformats.org/officeDocument/2006/relationships/hyperlink" Target="http://sourceforge.net/projects/libxls/" TargetMode="External"/><Relationship Id="rId5" Type="http://schemas.openxmlformats.org/officeDocument/2006/relationships/hyperlink" Target="https://github.com/hadley/readx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3" Type="http://schemas.openxmlformats.org/officeDocument/2006/relationships/hyperlink" Target="http://adv-r.had.co.nz/Profiling.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3" Type="http://schemas.openxmlformats.org/officeDocument/2006/relationships/image" Target="../media/image0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3" Type="http://schemas.openxmlformats.org/officeDocument/2006/relationships/hyperlink" Target="https://support.microsoft.com/en-us/kb/kbview/300596"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3" Type="http://schemas.openxmlformats.org/officeDocument/2006/relationships/hyperlink" Target="https://support.microsoft.com/en-us/kb/kbview/300596"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 Id="rId3" Type="http://schemas.openxmlformats.org/officeDocument/2006/relationships/image" Target="../media/image0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 Id="rId3" Type="http://schemas.openxmlformats.org/officeDocument/2006/relationships/image" Target="../media/image0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hyperlink" Target="http://www.statmethods.net/" TargetMode="External"/><Relationship Id="rId3" Type="http://schemas.openxmlformats.org/officeDocument/2006/relationships/hyperlink" Target="http://cran.r-project.org/web/packages/RODBC/index.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 Id="rId10" Type="http://schemas.openxmlformats.org/officeDocument/2006/relationships/hyperlink" Target="http://www.inside-r.org/packages/cran/sqldf/docs/read.csv.sql" TargetMode="External"/><Relationship Id="rId4" Type="http://schemas.openxmlformats.org/officeDocument/2006/relationships/hyperlink" Target="https://www.sqlite.org/selfcontained.html" TargetMode="External"/><Relationship Id="rId11" Type="http://schemas.openxmlformats.org/officeDocument/2006/relationships/hyperlink" Target="http://cran.r-project.org/web/packages/sqldf/index.html" TargetMode="External"/><Relationship Id="rId3" Type="http://schemas.openxmlformats.org/officeDocument/2006/relationships/hyperlink" Target="http://cran.r-project.org/web/packages/RSQLite/RSQLite.pdf" TargetMode="External"/><Relationship Id="rId9" Type="http://schemas.openxmlformats.org/officeDocument/2006/relationships/hyperlink" Target="http://cran.r-project.org/web/packages/sqldf/index.html" TargetMode="External"/><Relationship Id="rId6" Type="http://schemas.openxmlformats.org/officeDocument/2006/relationships/hyperlink" Target="https://www.sqlite.org/zeroconf.html" TargetMode="External"/><Relationship Id="rId5" Type="http://schemas.openxmlformats.org/officeDocument/2006/relationships/hyperlink" Target="https://www.sqlite.org/serverless.html" TargetMode="External"/><Relationship Id="rId8" Type="http://schemas.openxmlformats.org/officeDocument/2006/relationships/hyperlink" Target="https://www.sqlite.org/mostdeployed.html" TargetMode="External"/><Relationship Id="rId7" Type="http://schemas.openxmlformats.org/officeDocument/2006/relationships/hyperlink" Target="https://www.sqlite.org/transactional.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cran.r-project.org/web/packages/RPostgreSQL/" TargetMode="External"/><Relationship Id="rId3" Type="http://schemas.openxmlformats.org/officeDocument/2006/relationships/hyperlink" Target="https://github.com/Teradata/teradataR" TargetMode="External"/><Relationship Id="rId6" Type="http://schemas.openxmlformats.org/officeDocument/2006/relationships/hyperlink" Target="http://cran.r-project.org/web/packages/couchDB/index.html" TargetMode="External"/><Relationship Id="rId5" Type="http://schemas.openxmlformats.org/officeDocument/2006/relationships/hyperlink" Target="http://cran.r-project.org/web/packages/mongolite/index.html" TargetMode="External"/><Relationship Id="rId7" Type="http://schemas.openxmlformats.org/officeDocument/2006/relationships/hyperlink" Target="http://cran.r-project.org/web/packages/MonetDB.R/index.html"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 Id="rId10" Type="http://schemas.openxmlformats.org/officeDocument/2006/relationships/hyperlink" Target="https://github.com/RevolutionAnalytics/RHadoop/wiki/user%3Erhbase%3EHome" TargetMode="External"/><Relationship Id="rId4" Type="http://schemas.openxmlformats.org/officeDocument/2006/relationships/hyperlink" Target="http://things-about-r.tumblr.com/post/47392314578/venue-recommendation-a-simple-use-case-connecting-r" TargetMode="External"/><Relationship Id="rId11" Type="http://schemas.openxmlformats.org/officeDocument/2006/relationships/hyperlink" Target="https://amplab-extras.github.io/SparkR-pkg/" TargetMode="External"/><Relationship Id="rId3" Type="http://schemas.openxmlformats.org/officeDocument/2006/relationships/hyperlink" Target="http://cran.r-project.org/web/packages/RCassandra/RCassandra.pdf" TargetMode="External"/><Relationship Id="rId9" Type="http://schemas.openxmlformats.org/officeDocument/2006/relationships/hyperlink" Target="https://github.com/RevolutionAnalytics/RHadoop/wiki/user%3Erhdfs%3EHome" TargetMode="External"/><Relationship Id="rId6" Type="http://schemas.openxmlformats.org/officeDocument/2006/relationships/hyperlink" Target="https://github.com/RevolutionAnalytics/RHadoop/wiki/user%3Eravro%3EHome" TargetMode="External"/><Relationship Id="rId5" Type="http://schemas.openxmlformats.org/officeDocument/2006/relationships/hyperlink" Target="https://github.com/RevolutionAnalytics/RHadoop/wiki" TargetMode="External"/><Relationship Id="rId8" Type="http://schemas.openxmlformats.org/officeDocument/2006/relationships/hyperlink" Target="https://github.com/RevolutionAnalytics/RHadoop/wiki/user%3Ermr%3EHome" TargetMode="External"/><Relationship Id="rId7" Type="http://schemas.openxmlformats.org/officeDocument/2006/relationships/hyperlink" Target="https://github.com/RevolutionAnalytics/RHadoop/wiki/user%3Eplyrmr%3EHom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hyperlink" Target="http://decisionstats.com/2013/04/14/using-r-for-cricket-analysis-rstats/" TargetMode="Externa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www.omegahat.org/RCurl/installed/RCurl/html/getURL.html" TargetMode="External"/><Relationship Id="rId3" Type="http://schemas.openxmlformats.org/officeDocument/2006/relationships/hyperlink" Target="http://curl.haxx.se/" TargetMode="External"/><Relationship Id="rId6" Type="http://schemas.openxmlformats.org/officeDocument/2006/relationships/hyperlink" Target="http://www.omegahat.org/RCurl/installed/RCurl/html/postForm.html" TargetMode="External"/><Relationship Id="rId5" Type="http://schemas.openxmlformats.org/officeDocument/2006/relationships/hyperlink" Target="http://www.omegahat.org/RCurl/installed/RCurl/html/getURL.html" TargetMode="External"/><Relationship Id="rId8" Type="http://schemas.openxmlformats.org/officeDocument/2006/relationships/hyperlink" Target="http://www.omegahat.org/RCurl/RCurlJSS.pdf" TargetMode="External"/><Relationship Id="rId7" Type="http://schemas.openxmlformats.org/officeDocument/2006/relationships/hyperlink" Target="http://www.omegahat.org/RCurl/installed/RCurl/html/postForm.html"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www.econometricsbysimulation.com/2014/07/more-readable-code-with-pipes-in-r.html" TargetMode="External"/><Relationship Id="rId3" Type="http://schemas.openxmlformats.org/officeDocument/2006/relationships/hyperlink" Target="https://github.com/smbache/magrittr" TargetMode="External"/><Relationship Id="rId6" Type="http://schemas.openxmlformats.org/officeDocument/2006/relationships/hyperlink" Target="http://inside-r.org/r-doc/base/sqrt" TargetMode="External"/><Relationship Id="rId5" Type="http://schemas.openxmlformats.org/officeDocument/2006/relationships/hyperlink" Target="http://inside-r.org/r-doc/base/sqrt" TargetMode="External"/><Relationship Id="rId8" Type="http://schemas.openxmlformats.org/officeDocument/2006/relationships/hyperlink" Target="http://inside-r.org/r-doc/base/sqrt" TargetMode="External"/><Relationship Id="rId7" Type="http://schemas.openxmlformats.org/officeDocument/2006/relationships/hyperlink" Target="http://inside-r.org/r-doc/base/sqrt"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 Id="rId3" Type="http://schemas.openxmlformats.org/officeDocument/2006/relationships/hyperlink" Target="https://github.com/smbache/magrittr"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hyperlink" Target="http://arxiv.org/abs/1403.2805" TargetMode="External"/><Relationship Id="rId5"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hyperlink" Target="http://arxiv.org/abs/1403.2805"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hyperlink" Target="https://ropensci.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cran.r-project.org/web/packages/ffbase/index.html" TargetMode="External"/><Relationship Id="rId3" Type="http://schemas.openxmlformats.org/officeDocument/2006/relationships/hyperlink" Target="http://cran.r-project.org/web/packages/ff/index.html" TargetMode="External"/><Relationship Id="rId6" Type="http://schemas.openxmlformats.org/officeDocument/2006/relationships/hyperlink" Target="http://cran.r-project.org/web/packages/bigmemory/index.html" TargetMode="External"/><Relationship Id="rId5" Type="http://schemas.openxmlformats.org/officeDocument/2006/relationships/hyperlink" Target="http://www.bnosac.be/index.php/blog/22-if-you-are-into-large-data-and-work-a-lot-package-ff"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 Id="rId3" Type="http://schemas.openxmlformats.org/officeDocument/2006/relationships/hyperlink" Target="http://www.revolutionanalytics.com/revolution-r-enterprise-scaler"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www.hdfgroup.org/HDF5/" TargetMode="External"/><Relationship Id="rId3" Type="http://schemas.openxmlformats.org/officeDocument/2006/relationships/hyperlink" Target="http://www.bioconductor.org/packages/release/bioc/html/rhdf5.html"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www.hdfgroup.org/HDF5/" TargetMode="External"/><Relationship Id="rId3" Type="http://schemas.openxmlformats.org/officeDocument/2006/relationships/hyperlink" Target="http://www.bioconductor.org/packages/release/bioc/html/rhdf5.html" TargetMode="External"/><Relationship Id="rId5" Type="http://schemas.openxmlformats.org/officeDocument/2006/relationships/image" Target="../media/image2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arxiv.org/abs/1403.2805" TargetMode="External"/><Relationship Id="rId3" Type="http://schemas.openxmlformats.org/officeDocument/2006/relationships/hyperlink" Target="http://CRAN.R-project.org/package=data.table" TargetMode="External"/><Relationship Id="rId5" Type="http://schemas.openxmlformats.org/officeDocument/2006/relationships/hyperlink" Target="http://CRAN.R-project.org/package=rves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3"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ctrTitle"/>
          </p:nvPr>
        </p:nvSpPr>
        <p:spPr>
          <a:xfrm>
            <a:off x="685800" y="1583342"/>
            <a:ext cx="7772400" cy="1159856"/>
          </a:xfrm>
          <a:prstGeom prst="rect">
            <a:avLst/>
          </a:prstGeom>
        </p:spPr>
        <p:txBody>
          <a:bodyPr anchorCtr="0" anchor="b" bIns="91425" lIns="91425" rIns="91425" tIns="91425">
            <a:noAutofit/>
          </a:bodyPr>
          <a:lstStyle/>
          <a:p>
            <a:pPr rtl="0">
              <a:spcBef>
                <a:spcPts val="0"/>
              </a:spcBef>
              <a:buNone/>
            </a:pPr>
            <a:r>
              <a:rPr lang="en"/>
              <a:t>Business Analytics </a:t>
            </a:r>
          </a:p>
          <a:p>
            <a:pPr>
              <a:spcBef>
                <a:spcPts val="0"/>
              </a:spcBef>
              <a:buNone/>
            </a:pPr>
            <a:r>
              <a:rPr lang="en" sz="1800"/>
              <a:t>using the R language</a:t>
            </a:r>
          </a:p>
        </p:txBody>
      </p:sp>
      <p:sp>
        <p:nvSpPr>
          <p:cNvPr id="106" name="Shape 106"/>
          <p:cNvSpPr txBox="1"/>
          <p:nvPr>
            <p:ph idx="1" type="subTitle"/>
          </p:nvPr>
        </p:nvSpPr>
        <p:spPr>
          <a:xfrm>
            <a:off x="685800" y="2840053"/>
            <a:ext cx="7772400" cy="784737"/>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File System</a:t>
            </a:r>
          </a:p>
        </p:txBody>
      </p:sp>
      <p:sp>
        <p:nvSpPr>
          <p:cNvPr id="166" name="Shape 16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getwd()- get working directory</a:t>
            </a:r>
          </a:p>
          <a:p>
            <a:pPr lvl="0" rtl="0">
              <a:spcBef>
                <a:spcPts val="0"/>
              </a:spcBef>
              <a:buNone/>
            </a:pPr>
            <a:r>
              <a:rPr lang="en"/>
              <a:t>setwd()- set or change working directory</a:t>
            </a:r>
          </a:p>
          <a:p>
            <a:pPr lvl="0" rtl="0">
              <a:spcBef>
                <a:spcPts val="0"/>
              </a:spcBef>
              <a:buNone/>
            </a:pPr>
            <a:r>
              <a:rPr lang="en"/>
              <a:t>dir()     - lists files in working directory</a:t>
            </a:r>
          </a:p>
          <a:p>
            <a:pPr lvl="0" rtl="0">
              <a:spcBef>
                <a:spcPts val="0"/>
              </a:spcBef>
              <a:buNone/>
            </a:pPr>
            <a:r>
              <a:t/>
            </a:r>
            <a:endParaRPr/>
          </a:p>
        </p:txBody>
      </p:sp>
      <p:pic>
        <p:nvPicPr>
          <p:cNvPr id="167" name="Shape 167"/>
          <p:cNvPicPr preferRelativeResize="0"/>
          <p:nvPr/>
        </p:nvPicPr>
        <p:blipFill>
          <a:blip r:embed="rId3">
            <a:alphaModFix/>
          </a:blip>
          <a:stretch>
            <a:fillRect/>
          </a:stretch>
        </p:blipFill>
        <p:spPr>
          <a:xfrm>
            <a:off x="74894" y="0"/>
            <a:ext cx="8994212" cy="5143500"/>
          </a:xfrm>
          <a:prstGeom prst="rect">
            <a:avLst/>
          </a:prstGeom>
          <a:noFill/>
          <a:ln>
            <a:noFill/>
          </a:ln>
        </p:spPr>
      </p:pic>
      <p:sp>
        <p:nvSpPr>
          <p:cNvPr id="168" name="Shape 168"/>
          <p:cNvSpPr/>
          <p:nvPr/>
        </p:nvSpPr>
        <p:spPr>
          <a:xfrm>
            <a:off x="4594075" y="514350"/>
            <a:ext cx="2255999" cy="362400"/>
          </a:xfrm>
          <a:prstGeom prst="ellipse">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9" name="Shape 169"/>
          <p:cNvSpPr/>
          <p:nvPr/>
        </p:nvSpPr>
        <p:spPr>
          <a:xfrm>
            <a:off x="4594075" y="1742200"/>
            <a:ext cx="853500" cy="1098899"/>
          </a:xfrm>
          <a:prstGeom prst="ellipse">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Assigning  </a:t>
            </a:r>
          </a:p>
        </p:txBody>
      </p:sp>
      <p:sp>
        <p:nvSpPr>
          <p:cNvPr id="175" name="Shape 175"/>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objectname=read.csv(filepath,parameters)</a:t>
            </a:r>
          </a:p>
          <a:p>
            <a:pPr rtl="0">
              <a:spcBef>
                <a:spcPts val="0"/>
              </a:spcBef>
              <a:buNone/>
            </a:pPr>
            <a:r>
              <a:rPr lang="en"/>
              <a:t>OR</a:t>
            </a:r>
          </a:p>
          <a:p>
            <a:pPr lvl="0" rtl="0">
              <a:spcBef>
                <a:spcPts val="0"/>
              </a:spcBef>
              <a:buClr>
                <a:schemeClr val="dk1"/>
              </a:buClr>
              <a:buSzPct val="36666"/>
              <a:buFont typeface="Arial"/>
              <a:buNone/>
            </a:pPr>
            <a:r>
              <a:rPr lang="en"/>
              <a:t>objectname&lt;-read.csv(filepath,parameters)</a:t>
            </a:r>
          </a:p>
          <a:p>
            <a:pPr>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Data Input</a:t>
            </a:r>
          </a:p>
        </p:txBody>
      </p:sp>
      <p:sp>
        <p:nvSpPr>
          <p:cNvPr id="181" name="Shape 181"/>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read.table() or read.csv()</a:t>
            </a:r>
          </a:p>
          <a:p>
            <a:pPr rtl="0">
              <a:spcBef>
                <a:spcPts val="0"/>
              </a:spcBef>
              <a:buNone/>
            </a:pPr>
            <a:r>
              <a:rPr lang="en"/>
              <a:t>read.spss()</a:t>
            </a:r>
          </a:p>
          <a:p>
            <a:pPr lvl="0" rtl="0">
              <a:spcBef>
                <a:spcPts val="0"/>
              </a:spcBef>
              <a:buNone/>
            </a:pPr>
            <a:r>
              <a:rPr lang="en"/>
              <a:t>read.sas7bdat()</a:t>
            </a:r>
          </a:p>
          <a:p>
            <a:pPr lvl="0" rtl="0">
              <a:spcBef>
                <a:spcPts val="0"/>
              </a:spcBef>
              <a:buNone/>
            </a:pPr>
            <a:r>
              <a:t/>
            </a:r>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dk1"/>
              </a:buClr>
              <a:buSzPct val="25000"/>
              <a:buFont typeface="Calibri"/>
              <a:buNone/>
            </a:pPr>
            <a:r>
              <a:rPr b="0" baseline="0" i="0" lang="en" sz="4400" u="none" cap="none" strike="noStrike">
                <a:solidFill>
                  <a:schemeClr val="dk1"/>
                </a:solidFill>
                <a:latin typeface="Calibri"/>
                <a:ea typeface="Calibri"/>
                <a:cs typeface="Calibri"/>
                <a:sym typeface="Calibri"/>
              </a:rPr>
              <a:t>read.table()</a:t>
            </a:r>
          </a:p>
        </p:txBody>
      </p:sp>
      <p:pic>
        <p:nvPicPr>
          <p:cNvPr id="187" name="Shape 187"/>
          <p:cNvPicPr preferRelativeResize="0"/>
          <p:nvPr>
            <p:ph idx="1" type="body"/>
          </p:nvPr>
        </p:nvPicPr>
        <p:blipFill rotWithShape="1">
          <a:blip r:embed="rId3">
            <a:alphaModFix/>
          </a:blip>
          <a:srcRect b="5192" l="0" r="41995" t="11328"/>
          <a:stretch/>
        </p:blipFill>
        <p:spPr>
          <a:xfrm>
            <a:off x="4253550" y="898975"/>
            <a:ext cx="4773599" cy="3686999"/>
          </a:xfrm>
          <a:prstGeom prst="rect">
            <a:avLst/>
          </a:prstGeom>
          <a:noFill/>
          <a:ln>
            <a:noFill/>
          </a:ln>
        </p:spPr>
      </p:pic>
      <p:sp>
        <p:nvSpPr>
          <p:cNvPr id="188" name="Shape 188"/>
          <p:cNvSpPr txBox="1"/>
          <p:nvPr/>
        </p:nvSpPr>
        <p:spPr>
          <a:xfrm>
            <a:off x="457200" y="3323300"/>
            <a:ext cx="8451900" cy="1514999"/>
          </a:xfrm>
          <a:prstGeom prst="rect">
            <a:avLst/>
          </a:prstGeom>
          <a:noFill/>
          <a:ln>
            <a:noFill/>
          </a:ln>
        </p:spPr>
        <p:txBody>
          <a:bodyPr anchorCtr="0" anchor="ctr" bIns="91425" lIns="91425" rIns="91425" tIns="91425">
            <a:noAutofit/>
          </a:bodyPr>
          <a:lstStyle/>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rPr lang="en" u="sng">
                <a:solidFill>
                  <a:schemeClr val="hlink"/>
                </a:solidFill>
                <a:hlinkClick r:id="rId4"/>
              </a:rPr>
              <a:t>https://stat.ethz.ch/R-manual/R-devel/library/utils/html/read.table.html</a:t>
            </a:r>
          </a:p>
          <a:p>
            <a:pPr lvl="0" rtl="0">
              <a:spcBef>
                <a:spcPts val="0"/>
              </a:spcBef>
              <a:buNone/>
            </a:pPr>
            <a:r>
              <a:t/>
            </a: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baseline="0" i="0" lang="en" sz="4400" u="none" cap="none" strike="noStrike">
                <a:solidFill>
                  <a:schemeClr val="dk1"/>
                </a:solidFill>
                <a:latin typeface="Calibri"/>
                <a:ea typeface="Calibri"/>
                <a:cs typeface="Calibri"/>
                <a:sym typeface="Calibri"/>
              </a:rPr>
              <a:t>Statistical formats</a:t>
            </a:r>
          </a:p>
        </p:txBody>
      </p:sp>
      <p:sp>
        <p:nvSpPr>
          <p:cNvPr id="194" name="Shape 194"/>
          <p:cNvSpPr txBox="1"/>
          <p:nvPr>
            <p:ph idx="1" type="body"/>
          </p:nvPr>
        </p:nvSpPr>
        <p:spPr>
          <a:xfrm>
            <a:off x="457200" y="1200150"/>
            <a:ext cx="8229600" cy="3394500"/>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dk1"/>
              </a:buClr>
              <a:buSzPct val="100000"/>
              <a:buFont typeface="Arial"/>
              <a:buChar char="•"/>
            </a:pPr>
            <a:r>
              <a:rPr b="0" baseline="0" i="0" lang="en" sz="3200" u="none" cap="none" strike="noStrike">
                <a:solidFill>
                  <a:schemeClr val="dk1"/>
                </a:solidFill>
                <a:latin typeface="Calibri"/>
                <a:ea typeface="Calibri"/>
                <a:cs typeface="Calibri"/>
                <a:sym typeface="Calibri"/>
              </a:rPr>
              <a:t>read.spss from foreign package</a:t>
            </a:r>
          </a:p>
          <a:p>
            <a:pPr indent="-342900" lvl="0" marL="342900" marR="0" rtl="0" algn="l">
              <a:spcBef>
                <a:spcPts val="640"/>
              </a:spcBef>
              <a:buClr>
                <a:schemeClr val="dk1"/>
              </a:buClr>
              <a:buSzPct val="100000"/>
              <a:buFont typeface="Arial"/>
              <a:buChar char="•"/>
            </a:pPr>
            <a:r>
              <a:rPr b="0" baseline="0" i="0" lang="en" sz="3200" u="none" cap="none" strike="noStrike">
                <a:solidFill>
                  <a:schemeClr val="dk1"/>
                </a:solidFill>
                <a:latin typeface="Calibri"/>
                <a:ea typeface="Calibri"/>
                <a:cs typeface="Calibri"/>
                <a:sym typeface="Calibri"/>
              </a:rPr>
              <a:t>read.sas7bdat from sas7bdat package</a:t>
            </a:r>
          </a:p>
        </p:txBody>
      </p:sp>
      <p:pic>
        <p:nvPicPr>
          <p:cNvPr id="195" name="Shape 195"/>
          <p:cNvPicPr preferRelativeResize="0"/>
          <p:nvPr/>
        </p:nvPicPr>
        <p:blipFill rotWithShape="1">
          <a:blip r:embed="rId3">
            <a:alphaModFix/>
          </a:blip>
          <a:srcRect b="0" l="0" r="0" t="0"/>
          <a:stretch/>
        </p:blipFill>
        <p:spPr>
          <a:xfrm>
            <a:off x="1219200" y="2270604"/>
            <a:ext cx="7014000" cy="287279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Manual Entry</a:t>
            </a:r>
          </a:p>
        </p:txBody>
      </p:sp>
      <p:pic>
        <p:nvPicPr>
          <p:cNvPr id="201" name="Shape 201"/>
          <p:cNvPicPr preferRelativeResize="0"/>
          <p:nvPr/>
        </p:nvPicPr>
        <p:blipFill>
          <a:blip r:embed="rId3">
            <a:alphaModFix/>
          </a:blip>
          <a:stretch>
            <a:fillRect/>
          </a:stretch>
        </p:blipFill>
        <p:spPr>
          <a:xfrm>
            <a:off x="2173524" y="1200150"/>
            <a:ext cx="6895576" cy="3943350"/>
          </a:xfrm>
          <a:prstGeom prst="rect">
            <a:avLst/>
          </a:prstGeom>
          <a:noFill/>
          <a:ln>
            <a:noFill/>
          </a:ln>
        </p:spPr>
      </p:pic>
      <p:sp>
        <p:nvSpPr>
          <p:cNvPr id="202" name="Shape 202"/>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Manual Editing</a:t>
            </a:r>
          </a:p>
        </p:txBody>
      </p:sp>
      <p:sp>
        <p:nvSpPr>
          <p:cNvPr id="208" name="Shape 208"/>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209" name="Shape 209"/>
          <p:cNvPicPr preferRelativeResize="0"/>
          <p:nvPr/>
        </p:nvPicPr>
        <p:blipFill rotWithShape="1">
          <a:blip r:embed="rId3">
            <a:alphaModFix/>
          </a:blip>
          <a:srcRect b="0" l="4997" r="0" t="0"/>
          <a:stretch/>
        </p:blipFill>
        <p:spPr>
          <a:xfrm>
            <a:off x="2482993" y="1200149"/>
            <a:ext cx="6661005" cy="3942099"/>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Manual Editing</a:t>
            </a:r>
          </a:p>
        </p:txBody>
      </p:sp>
      <p:sp>
        <p:nvSpPr>
          <p:cNvPr id="215" name="Shape 21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216" name="Shape 216"/>
          <p:cNvPicPr preferRelativeResize="0"/>
          <p:nvPr/>
        </p:nvPicPr>
        <p:blipFill rotWithShape="1">
          <a:blip r:embed="rId3">
            <a:alphaModFix/>
          </a:blip>
          <a:srcRect b="0" l="4997" r="0" t="0"/>
          <a:stretch/>
        </p:blipFill>
        <p:spPr>
          <a:xfrm>
            <a:off x="2627824" y="1285874"/>
            <a:ext cx="6516174" cy="3856375"/>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513250" y="205973"/>
            <a:ext cx="8173499" cy="1224599"/>
          </a:xfrm>
          <a:prstGeom prst="rect">
            <a:avLst/>
          </a:prstGeom>
        </p:spPr>
        <p:txBody>
          <a:bodyPr anchorCtr="0" anchor="b" bIns="91425" lIns="91425" rIns="91425" tIns="91425">
            <a:noAutofit/>
          </a:bodyPr>
          <a:lstStyle/>
          <a:p>
            <a:pPr>
              <a:spcBef>
                <a:spcPts val="0"/>
              </a:spcBef>
              <a:buNone/>
            </a:pPr>
            <a:r>
              <a:rPr lang="en"/>
              <a:t> readr from Hadley</a:t>
            </a:r>
          </a:p>
        </p:txBody>
      </p:sp>
      <p:sp>
        <p:nvSpPr>
          <p:cNvPr id="222" name="Shape 222"/>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t/>
            </a:r>
            <a:endParaRPr/>
          </a:p>
          <a:p>
            <a:pPr rtl="0">
              <a:spcBef>
                <a:spcPts val="0"/>
              </a:spcBef>
              <a:buNone/>
            </a:pPr>
            <a:r>
              <a:t/>
            </a:r>
            <a:endParaRPr/>
          </a:p>
          <a:p>
            <a:pPr lvl="0" rtl="0">
              <a:lnSpc>
                <a:spcPct val="160000"/>
              </a:lnSpc>
              <a:spcBef>
                <a:spcPts val="0"/>
              </a:spcBef>
              <a:spcAft>
                <a:spcPts val="1200"/>
              </a:spcAft>
              <a:buClr>
                <a:schemeClr val="dk1"/>
              </a:buClr>
              <a:buSzPct val="91666"/>
              <a:buFont typeface="Arial"/>
              <a:buNone/>
            </a:pPr>
            <a:r>
              <a:rPr lang="en" sz="1200">
                <a:solidFill>
                  <a:srgbClr val="333333"/>
                </a:solidFill>
              </a:rPr>
              <a:t>The goal of readr is to provide a fast and friendly way to read tabular data into R. The most important functions are:</a:t>
            </a:r>
          </a:p>
          <a:p>
            <a:pPr indent="-304800" lvl="0" marL="457200" rtl="0">
              <a:lnSpc>
                <a:spcPct val="160000"/>
              </a:lnSpc>
              <a:spcBef>
                <a:spcPts val="0"/>
              </a:spcBef>
              <a:spcAft>
                <a:spcPts val="1200"/>
              </a:spcAft>
              <a:buClr>
                <a:srgbClr val="333333"/>
              </a:buClr>
              <a:buSzPct val="100000"/>
              <a:buFont typeface="Arial"/>
              <a:buChar char="●"/>
            </a:pPr>
            <a:r>
              <a:rPr lang="en" sz="1200">
                <a:solidFill>
                  <a:srgbClr val="333333"/>
                </a:solidFill>
              </a:rPr>
              <a:t>Read delimited files: </a:t>
            </a:r>
            <a:r>
              <a:rPr lang="en" sz="1000">
                <a:solidFill>
                  <a:srgbClr val="333333"/>
                </a:solidFill>
                <a:latin typeface="Consolas"/>
                <a:ea typeface="Consolas"/>
                <a:cs typeface="Consolas"/>
                <a:sym typeface="Consolas"/>
              </a:rPr>
              <a:t>read_delim()</a:t>
            </a:r>
            <a:r>
              <a:rPr lang="en" sz="1200">
                <a:solidFill>
                  <a:srgbClr val="333333"/>
                </a:solidFill>
              </a:rPr>
              <a:t>, </a:t>
            </a:r>
            <a:r>
              <a:rPr lang="en" sz="1000">
                <a:solidFill>
                  <a:srgbClr val="333333"/>
                </a:solidFill>
                <a:latin typeface="Consolas"/>
                <a:ea typeface="Consolas"/>
                <a:cs typeface="Consolas"/>
                <a:sym typeface="Consolas"/>
              </a:rPr>
              <a:t>read_csv()</a:t>
            </a:r>
            <a:r>
              <a:rPr lang="en" sz="1200">
                <a:solidFill>
                  <a:srgbClr val="333333"/>
                </a:solidFill>
              </a:rPr>
              <a:t>, </a:t>
            </a:r>
            <a:r>
              <a:rPr lang="en" sz="1000">
                <a:solidFill>
                  <a:srgbClr val="333333"/>
                </a:solidFill>
                <a:latin typeface="Consolas"/>
                <a:ea typeface="Consolas"/>
                <a:cs typeface="Consolas"/>
                <a:sym typeface="Consolas"/>
              </a:rPr>
              <a:t>read_tsv()</a:t>
            </a:r>
            <a:r>
              <a:rPr lang="en" sz="1200">
                <a:solidFill>
                  <a:srgbClr val="333333"/>
                </a:solidFill>
              </a:rPr>
              <a:t>, </a:t>
            </a:r>
            <a:r>
              <a:rPr lang="en" sz="1000">
                <a:solidFill>
                  <a:srgbClr val="333333"/>
                </a:solidFill>
                <a:latin typeface="Consolas"/>
                <a:ea typeface="Consolas"/>
                <a:cs typeface="Consolas"/>
                <a:sym typeface="Consolas"/>
              </a:rPr>
              <a:t>read_csv2()</a:t>
            </a:r>
            <a:r>
              <a:rPr lang="en" sz="1200">
                <a:solidFill>
                  <a:srgbClr val="333333"/>
                </a:solidFill>
              </a:rPr>
              <a:t>.</a:t>
            </a:r>
          </a:p>
          <a:p>
            <a:pPr indent="-304800" lvl="0" marL="457200" rtl="0">
              <a:lnSpc>
                <a:spcPct val="160000"/>
              </a:lnSpc>
              <a:spcBef>
                <a:spcPts val="0"/>
              </a:spcBef>
              <a:spcAft>
                <a:spcPts val="1200"/>
              </a:spcAft>
              <a:buClr>
                <a:srgbClr val="333333"/>
              </a:buClr>
              <a:buSzPct val="100000"/>
              <a:buFont typeface="Arial"/>
              <a:buChar char="●"/>
            </a:pPr>
            <a:r>
              <a:rPr lang="en" sz="1200">
                <a:solidFill>
                  <a:srgbClr val="333333"/>
                </a:solidFill>
              </a:rPr>
              <a:t>Read fixed width files: </a:t>
            </a:r>
            <a:r>
              <a:rPr lang="en" sz="1000">
                <a:solidFill>
                  <a:srgbClr val="333333"/>
                </a:solidFill>
                <a:latin typeface="Consolas"/>
                <a:ea typeface="Consolas"/>
                <a:cs typeface="Consolas"/>
                <a:sym typeface="Consolas"/>
              </a:rPr>
              <a:t>read_fwf()</a:t>
            </a:r>
            <a:r>
              <a:rPr lang="en" sz="1200">
                <a:solidFill>
                  <a:srgbClr val="333333"/>
                </a:solidFill>
              </a:rPr>
              <a:t>, </a:t>
            </a:r>
            <a:r>
              <a:rPr lang="en" sz="1000">
                <a:solidFill>
                  <a:srgbClr val="333333"/>
                </a:solidFill>
                <a:latin typeface="Consolas"/>
                <a:ea typeface="Consolas"/>
                <a:cs typeface="Consolas"/>
                <a:sym typeface="Consolas"/>
              </a:rPr>
              <a:t>read_table()</a:t>
            </a:r>
            <a:r>
              <a:rPr lang="en" sz="1200">
                <a:solidFill>
                  <a:srgbClr val="333333"/>
                </a:solidFill>
              </a:rPr>
              <a:t>.</a:t>
            </a:r>
          </a:p>
          <a:p>
            <a:pPr indent="-304800" lvl="0" marL="457200" rtl="0">
              <a:lnSpc>
                <a:spcPct val="160000"/>
              </a:lnSpc>
              <a:spcBef>
                <a:spcPts val="0"/>
              </a:spcBef>
              <a:spcAft>
                <a:spcPts val="1200"/>
              </a:spcAft>
              <a:buClr>
                <a:srgbClr val="333333"/>
              </a:buClr>
              <a:buSzPct val="100000"/>
              <a:buFont typeface="Arial"/>
              <a:buChar char="●"/>
            </a:pPr>
            <a:r>
              <a:rPr lang="en" sz="1200">
                <a:solidFill>
                  <a:srgbClr val="333333"/>
                </a:solidFill>
              </a:rPr>
              <a:t>Read lines: </a:t>
            </a:r>
            <a:r>
              <a:rPr lang="en" sz="1000">
                <a:solidFill>
                  <a:srgbClr val="333333"/>
                </a:solidFill>
                <a:latin typeface="Consolas"/>
                <a:ea typeface="Consolas"/>
                <a:cs typeface="Consolas"/>
                <a:sym typeface="Consolas"/>
              </a:rPr>
              <a:t>read_lines()</a:t>
            </a:r>
            <a:r>
              <a:rPr lang="en" sz="1200">
                <a:solidFill>
                  <a:srgbClr val="333333"/>
                </a:solidFill>
              </a:rPr>
              <a:t>.</a:t>
            </a:r>
          </a:p>
          <a:p>
            <a:pPr indent="-304800" lvl="0" marL="457200" rtl="0">
              <a:lnSpc>
                <a:spcPct val="160000"/>
              </a:lnSpc>
              <a:spcBef>
                <a:spcPts val="0"/>
              </a:spcBef>
              <a:spcAft>
                <a:spcPts val="1200"/>
              </a:spcAft>
              <a:buClr>
                <a:srgbClr val="333333"/>
              </a:buClr>
              <a:buSzPct val="100000"/>
              <a:buFont typeface="Arial"/>
              <a:buChar char="●"/>
            </a:pPr>
            <a:r>
              <a:rPr lang="en" sz="1200">
                <a:solidFill>
                  <a:srgbClr val="333333"/>
                </a:solidFill>
              </a:rPr>
              <a:t>Read whole file: </a:t>
            </a:r>
            <a:r>
              <a:rPr lang="en" sz="1000">
                <a:solidFill>
                  <a:srgbClr val="333333"/>
                </a:solidFill>
                <a:latin typeface="Consolas"/>
                <a:ea typeface="Consolas"/>
                <a:cs typeface="Consolas"/>
                <a:sym typeface="Consolas"/>
              </a:rPr>
              <a:t>read_file()</a:t>
            </a:r>
            <a:r>
              <a:rPr lang="en" sz="1200">
                <a:solidFill>
                  <a:srgbClr val="333333"/>
                </a:solidFill>
              </a:rPr>
              <a:t>.</a:t>
            </a:r>
          </a:p>
          <a:p>
            <a:pPr indent="-304800" lvl="0" marL="457200" rtl="0">
              <a:lnSpc>
                <a:spcPct val="160000"/>
              </a:lnSpc>
              <a:spcBef>
                <a:spcPts val="0"/>
              </a:spcBef>
              <a:spcAft>
                <a:spcPts val="1200"/>
              </a:spcAft>
              <a:buClr>
                <a:srgbClr val="333333"/>
              </a:buClr>
              <a:buSzPct val="100000"/>
              <a:buFont typeface="Arial"/>
              <a:buChar char="●"/>
            </a:pPr>
            <a:r>
              <a:rPr lang="en" sz="1200">
                <a:solidFill>
                  <a:srgbClr val="333333"/>
                </a:solidFill>
              </a:rPr>
              <a:t>Re-parse existing data frame: </a:t>
            </a:r>
            <a:r>
              <a:rPr lang="en" sz="1000">
                <a:solidFill>
                  <a:srgbClr val="333333"/>
                </a:solidFill>
                <a:latin typeface="Consolas"/>
                <a:ea typeface="Consolas"/>
                <a:cs typeface="Consolas"/>
                <a:sym typeface="Consolas"/>
              </a:rPr>
              <a:t>type_convert()</a:t>
            </a:r>
            <a:r>
              <a:rPr lang="en" sz="1200">
                <a:solidFill>
                  <a:srgbClr val="333333"/>
                </a:solidFill>
              </a:rPr>
              <a:t>.</a:t>
            </a:r>
          </a:p>
          <a:p>
            <a:pPr rtl="0">
              <a:spcBef>
                <a:spcPts val="0"/>
              </a:spcBef>
              <a:buNone/>
            </a:pPr>
            <a:r>
              <a:t/>
            </a:r>
            <a:endParaRPr sz="1100"/>
          </a:p>
          <a:p>
            <a:pPr rtl="0">
              <a:spcBef>
                <a:spcPts val="0"/>
              </a:spcBef>
              <a:buNone/>
            </a:pPr>
            <a:r>
              <a:rPr lang="en" sz="1100" u="sng">
                <a:solidFill>
                  <a:schemeClr val="hlink"/>
                </a:solidFill>
                <a:hlinkClick r:id="rId3"/>
              </a:rPr>
              <a:t>https://github.com/hadley/readr</a:t>
            </a:r>
          </a:p>
          <a:p>
            <a:pPr rtl="0">
              <a:spcBef>
                <a:spcPts val="0"/>
              </a:spcBef>
              <a:buNone/>
            </a:pPr>
            <a:r>
              <a:rPr lang="en" sz="1100"/>
              <a:t> </a:t>
            </a:r>
          </a:p>
          <a:p>
            <a:pPr rtl="0">
              <a:spcBef>
                <a:spcPts val="0"/>
              </a:spcBef>
              <a:buNone/>
            </a:pPr>
            <a:r>
              <a:t/>
            </a:r>
            <a:endParaRPr/>
          </a:p>
          <a:p>
            <a:pPr>
              <a:spcBef>
                <a:spcPts val="0"/>
              </a:spcBef>
              <a:buNone/>
            </a:pPr>
            <a:r>
              <a:rPr lang="en"/>
              <a:t> </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457200" y="205973"/>
            <a:ext cx="8229600" cy="1202700"/>
          </a:xfrm>
          <a:prstGeom prst="rect">
            <a:avLst/>
          </a:prstGeom>
        </p:spPr>
        <p:txBody>
          <a:bodyPr anchorCtr="0" anchor="b" bIns="91425" lIns="91425" rIns="91425" tIns="91425">
            <a:noAutofit/>
          </a:bodyPr>
          <a:lstStyle/>
          <a:p>
            <a:pPr lvl="0" rtl="0">
              <a:spcBef>
                <a:spcPts val="0"/>
              </a:spcBef>
              <a:buNone/>
            </a:pPr>
            <a:r>
              <a:rPr lang="en"/>
              <a:t>readr from Hadley</a:t>
            </a:r>
          </a:p>
        </p:txBody>
      </p:sp>
      <p:sp>
        <p:nvSpPr>
          <p:cNvPr id="228" name="Shape 228"/>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Source Data - </a:t>
            </a:r>
            <a:r>
              <a:rPr lang="en" u="sng">
                <a:solidFill>
                  <a:schemeClr val="hlink"/>
                </a:solidFill>
                <a:hlinkClick r:id="rId3"/>
              </a:rPr>
              <a:t>https://bit.ly/dsdata</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u="sng">
                <a:solidFill>
                  <a:schemeClr val="hlink"/>
                </a:solidFill>
                <a:hlinkClick r:id="rId4"/>
              </a:rPr>
              <a:t>https://github.com/hadley/readr</a:t>
            </a:r>
          </a:p>
          <a:p>
            <a:pPr lvl="0" rtl="0">
              <a:spcBef>
                <a:spcPts val="0"/>
              </a:spcBef>
              <a:buNone/>
            </a:pPr>
            <a:r>
              <a:rPr lang="en"/>
              <a:t> </a:t>
            </a:r>
          </a:p>
          <a:p>
            <a:pPr lvl="0" rtl="0">
              <a:spcBef>
                <a:spcPts val="0"/>
              </a:spcBef>
              <a:buNone/>
            </a:pPr>
            <a:r>
              <a:t/>
            </a:r>
            <a:endParaRPr/>
          </a:p>
          <a:p>
            <a:pPr lvl="0" rtl="0">
              <a:spcBef>
                <a:spcPts val="0"/>
              </a:spcBef>
              <a:buNone/>
            </a:pPr>
            <a:r>
              <a:rPr lang="en"/>
              <a:t> </a:t>
            </a:r>
          </a:p>
        </p:txBody>
      </p:sp>
      <p:pic>
        <p:nvPicPr>
          <p:cNvPr id="229" name="Shape 229"/>
          <p:cNvPicPr preferRelativeResize="0"/>
          <p:nvPr/>
        </p:nvPicPr>
        <p:blipFill rotWithShape="1">
          <a:blip r:embed="rId5">
            <a:alphaModFix/>
          </a:blip>
          <a:srcRect b="20367" l="5491" r="23927" t="59239"/>
          <a:stretch/>
        </p:blipFill>
        <p:spPr>
          <a:xfrm>
            <a:off x="457200" y="2882950"/>
            <a:ext cx="6453926" cy="104837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Learning Objectives</a:t>
            </a:r>
          </a:p>
        </p:txBody>
      </p:sp>
      <p:sp>
        <p:nvSpPr>
          <p:cNvPr id="112" name="Shape 112"/>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how to input data in R using various ways</a:t>
            </a:r>
          </a:p>
          <a:p>
            <a:pPr indent="-419100" lvl="0" marL="457200" rtl="0">
              <a:spcBef>
                <a:spcPts val="0"/>
              </a:spcBef>
              <a:buClr>
                <a:schemeClr val="dk1"/>
              </a:buClr>
              <a:buSzPct val="100000"/>
              <a:buFont typeface="Arial"/>
              <a:buChar char="●"/>
            </a:pPr>
            <a:r>
              <a:rPr lang="en"/>
              <a:t>how to check for correct data input</a:t>
            </a:r>
          </a:p>
          <a:p>
            <a:pPr indent="-419100" lvl="0" marL="457200" rtl="0">
              <a:spcBef>
                <a:spcPts val="0"/>
              </a:spcBef>
              <a:buClr>
                <a:schemeClr val="dk1"/>
              </a:buClr>
              <a:buSzPct val="100000"/>
              <a:buFont typeface="Arial"/>
              <a:buChar char="●"/>
            </a:pPr>
            <a:r>
              <a:rPr lang="en"/>
              <a:t>how to use special packages for fast data input</a:t>
            </a:r>
          </a:p>
          <a:p>
            <a:pPr indent="-419100" lvl="0" marL="457200" rtl="0">
              <a:spcBef>
                <a:spcPts val="0"/>
              </a:spcBef>
              <a:buClr>
                <a:schemeClr val="dk1"/>
              </a:buClr>
              <a:buSzPct val="100000"/>
              <a:buFont typeface="Arial"/>
              <a:buChar char="●"/>
            </a:pPr>
            <a:r>
              <a:rPr lang="en"/>
              <a:t>how to input data from statistical file formats</a:t>
            </a:r>
          </a:p>
          <a:p>
            <a:pPr indent="-419100" lvl="0" marL="457200" rtl="0">
              <a:spcBef>
                <a:spcPts val="0"/>
              </a:spcBef>
              <a:buClr>
                <a:schemeClr val="dk1"/>
              </a:buClr>
              <a:buSzPct val="100000"/>
              <a:buFont typeface="Arial"/>
              <a:buChar char="●"/>
            </a:pPr>
            <a:r>
              <a:rPr lang="en"/>
              <a:t>how to input data from databases</a:t>
            </a:r>
          </a:p>
          <a:p>
            <a:pPr indent="-419100" lvl="0" marL="457200" rtl="0">
              <a:spcBef>
                <a:spcPts val="0"/>
              </a:spcBef>
              <a:buClr>
                <a:schemeClr val="dk1"/>
              </a:buClr>
              <a:buSzPct val="100000"/>
              <a:buFont typeface="Arial"/>
              <a:buChar char="●"/>
            </a:pPr>
            <a:r>
              <a:rPr lang="en"/>
              <a:t>how to input data from web (web scraping)</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457200" y="205973"/>
            <a:ext cx="8229600" cy="1323000"/>
          </a:xfrm>
          <a:prstGeom prst="rect">
            <a:avLst/>
          </a:prstGeom>
        </p:spPr>
        <p:txBody>
          <a:bodyPr anchorCtr="0" anchor="b" bIns="91425" lIns="91425" rIns="91425" tIns="91425">
            <a:noAutofit/>
          </a:bodyPr>
          <a:lstStyle/>
          <a:p>
            <a:pPr lvl="0" rtl="0">
              <a:spcBef>
                <a:spcPts val="0"/>
              </a:spcBef>
              <a:buNone/>
            </a:pPr>
            <a:r>
              <a:rPr lang="en"/>
              <a:t>readxl from Hadley</a:t>
            </a:r>
          </a:p>
        </p:txBody>
      </p:sp>
      <p:sp>
        <p:nvSpPr>
          <p:cNvPr id="235" name="Shape 235"/>
          <p:cNvSpPr txBox="1"/>
          <p:nvPr>
            <p:ph idx="1" type="body"/>
          </p:nvPr>
        </p:nvSpPr>
        <p:spPr>
          <a:xfrm>
            <a:off x="457200" y="2151325"/>
            <a:ext cx="8089199" cy="2646000"/>
          </a:xfrm>
          <a:prstGeom prst="rect">
            <a:avLst/>
          </a:prstGeom>
        </p:spPr>
        <p:txBody>
          <a:bodyPr anchorCtr="0" anchor="t" bIns="91425" lIns="91425" rIns="91425" tIns="91425">
            <a:noAutofit/>
          </a:bodyPr>
          <a:lstStyle/>
          <a:p>
            <a:pPr rtl="0">
              <a:spcBef>
                <a:spcPts val="0"/>
              </a:spcBef>
              <a:buNone/>
            </a:pPr>
            <a:r>
              <a:rPr lang="en" sz="1200">
                <a:solidFill>
                  <a:srgbClr val="333333"/>
                </a:solidFill>
              </a:rPr>
              <a:t>Readxl supports both the legacy </a:t>
            </a:r>
            <a:r>
              <a:rPr lang="en" sz="1000">
                <a:solidFill>
                  <a:srgbClr val="333333"/>
                </a:solidFill>
                <a:latin typeface="Consolas"/>
                <a:ea typeface="Consolas"/>
                <a:cs typeface="Consolas"/>
                <a:sym typeface="Consolas"/>
              </a:rPr>
              <a:t>.xls</a:t>
            </a:r>
            <a:r>
              <a:rPr lang="en" sz="1200">
                <a:solidFill>
                  <a:srgbClr val="333333"/>
                </a:solidFill>
              </a:rPr>
              <a:t> format and the modern xml-based </a:t>
            </a:r>
            <a:r>
              <a:rPr lang="en" sz="1000">
                <a:solidFill>
                  <a:srgbClr val="333333"/>
                </a:solidFill>
                <a:latin typeface="Consolas"/>
                <a:ea typeface="Consolas"/>
                <a:cs typeface="Consolas"/>
                <a:sym typeface="Consolas"/>
              </a:rPr>
              <a:t>.xlsx</a:t>
            </a:r>
            <a:r>
              <a:rPr lang="en" sz="1200">
                <a:solidFill>
                  <a:srgbClr val="333333"/>
                </a:solidFill>
              </a:rPr>
              <a:t> format. </a:t>
            </a:r>
            <a:r>
              <a:rPr lang="en" sz="1000">
                <a:solidFill>
                  <a:srgbClr val="333333"/>
                </a:solidFill>
                <a:latin typeface="Consolas"/>
                <a:ea typeface="Consolas"/>
                <a:cs typeface="Consolas"/>
                <a:sym typeface="Consolas"/>
              </a:rPr>
              <a:t>.xls</a:t>
            </a:r>
            <a:r>
              <a:rPr lang="en" sz="1200">
                <a:solidFill>
                  <a:srgbClr val="333333"/>
                </a:solidFill>
              </a:rPr>
              <a:t>support is made possible the with </a:t>
            </a:r>
            <a:r>
              <a:rPr lang="en" sz="1200">
                <a:solidFill>
                  <a:srgbClr val="4183C4"/>
                </a:solidFill>
                <a:hlinkClick r:id="rId3"/>
              </a:rPr>
              <a:t>libxls</a:t>
            </a:r>
            <a:r>
              <a:rPr lang="en" sz="1200">
                <a:solidFill>
                  <a:srgbClr val="333333"/>
                </a:solidFill>
              </a:rPr>
              <a:t> C library, which abstracts away many of the complexities of the underlying binary format. To parse </a:t>
            </a:r>
            <a:r>
              <a:rPr lang="en" sz="1000">
                <a:solidFill>
                  <a:srgbClr val="333333"/>
                </a:solidFill>
                <a:latin typeface="Consolas"/>
                <a:ea typeface="Consolas"/>
                <a:cs typeface="Consolas"/>
                <a:sym typeface="Consolas"/>
              </a:rPr>
              <a:t>.xlsx</a:t>
            </a:r>
            <a:r>
              <a:rPr lang="en" sz="1200">
                <a:solidFill>
                  <a:srgbClr val="333333"/>
                </a:solidFill>
              </a:rPr>
              <a:t>, we use the </a:t>
            </a:r>
            <a:r>
              <a:rPr lang="en" sz="1200">
                <a:solidFill>
                  <a:srgbClr val="4183C4"/>
                </a:solidFill>
                <a:hlinkClick r:id="rId4"/>
              </a:rPr>
              <a:t>RapidXML</a:t>
            </a:r>
            <a:r>
              <a:rPr lang="en" sz="1200">
                <a:solidFill>
                  <a:srgbClr val="333333"/>
                </a:solidFill>
              </a:rPr>
              <a:t> C++ library.</a:t>
            </a:r>
          </a:p>
          <a:p>
            <a:pPr lvl="0" rtl="0">
              <a:lnSpc>
                <a:spcPct val="145000"/>
              </a:lnSpc>
              <a:spcBef>
                <a:spcPts val="0"/>
              </a:spcBef>
              <a:buClr>
                <a:schemeClr val="dk1"/>
              </a:buClr>
              <a:buSzPct val="110000"/>
              <a:buFont typeface="Arial"/>
              <a:buNone/>
            </a:pPr>
            <a:r>
              <a:rPr lang="en" sz="1000">
                <a:solidFill>
                  <a:srgbClr val="969896"/>
                </a:solidFill>
                <a:latin typeface="Consolas"/>
                <a:ea typeface="Consolas"/>
                <a:cs typeface="Consolas"/>
                <a:sym typeface="Consolas"/>
              </a:rPr>
              <a:t> </a:t>
            </a:r>
            <a:br>
              <a:rPr lang="en" sz="1000">
                <a:solidFill>
                  <a:srgbClr val="333333"/>
                </a:solidFill>
                <a:latin typeface="Consolas"/>
                <a:ea typeface="Consolas"/>
                <a:cs typeface="Consolas"/>
                <a:sym typeface="Consolas"/>
              </a:rPr>
            </a:br>
            <a:r>
              <a:rPr lang="en" sz="1000">
                <a:solidFill>
                  <a:srgbClr val="333333"/>
                </a:solidFill>
                <a:latin typeface="Consolas"/>
                <a:ea typeface="Consolas"/>
                <a:cs typeface="Consolas"/>
                <a:sym typeface="Consolas"/>
              </a:rPr>
              <a:t>read_excel(</a:t>
            </a:r>
            <a:r>
              <a:rPr lang="en" sz="1000">
                <a:solidFill>
                  <a:srgbClr val="183691"/>
                </a:solidFill>
                <a:latin typeface="Consolas"/>
                <a:ea typeface="Consolas"/>
                <a:cs typeface="Consolas"/>
                <a:sym typeface="Consolas"/>
              </a:rPr>
              <a:t>"my-old-spreadsheet.xls"</a:t>
            </a:r>
            <a:r>
              <a:rPr lang="en" sz="1000">
                <a:solidFill>
                  <a:srgbClr val="333333"/>
                </a:solidFill>
                <a:latin typeface="Consolas"/>
                <a:ea typeface="Consolas"/>
                <a:cs typeface="Consolas"/>
                <a:sym typeface="Consolas"/>
              </a:rPr>
              <a:t>)</a:t>
            </a:r>
            <a:br>
              <a:rPr lang="en" sz="1000">
                <a:solidFill>
                  <a:srgbClr val="333333"/>
                </a:solidFill>
                <a:latin typeface="Consolas"/>
                <a:ea typeface="Consolas"/>
                <a:cs typeface="Consolas"/>
                <a:sym typeface="Consolas"/>
              </a:rPr>
            </a:br>
            <a:r>
              <a:rPr lang="en" sz="1000">
                <a:solidFill>
                  <a:srgbClr val="333333"/>
                </a:solidFill>
                <a:latin typeface="Consolas"/>
                <a:ea typeface="Consolas"/>
                <a:cs typeface="Consolas"/>
                <a:sym typeface="Consolas"/>
              </a:rPr>
              <a:t>read_excel(</a:t>
            </a:r>
            <a:r>
              <a:rPr lang="en" sz="1000">
                <a:solidFill>
                  <a:srgbClr val="183691"/>
                </a:solidFill>
                <a:latin typeface="Consolas"/>
                <a:ea typeface="Consolas"/>
                <a:cs typeface="Consolas"/>
                <a:sym typeface="Consolas"/>
              </a:rPr>
              <a:t>"my-new-spreadsheet.xlsx"</a:t>
            </a:r>
            <a:r>
              <a:rPr lang="en" sz="1000">
                <a:solidFill>
                  <a:srgbClr val="333333"/>
                </a:solidFill>
                <a:latin typeface="Consolas"/>
                <a:ea typeface="Consolas"/>
                <a:cs typeface="Consolas"/>
                <a:sym typeface="Consolas"/>
              </a:rPr>
              <a:t>)</a:t>
            </a:r>
            <a:br>
              <a:rPr lang="en" sz="1000">
                <a:solidFill>
                  <a:srgbClr val="333333"/>
                </a:solidFill>
                <a:latin typeface="Consolas"/>
                <a:ea typeface="Consolas"/>
                <a:cs typeface="Consolas"/>
                <a:sym typeface="Consolas"/>
              </a:rPr>
            </a:br>
            <a:br>
              <a:rPr lang="en" sz="1000">
                <a:solidFill>
                  <a:srgbClr val="333333"/>
                </a:solidFill>
                <a:latin typeface="Consolas"/>
                <a:ea typeface="Consolas"/>
                <a:cs typeface="Consolas"/>
                <a:sym typeface="Consolas"/>
              </a:rPr>
            </a:br>
            <a:r>
              <a:rPr lang="en" sz="1000">
                <a:solidFill>
                  <a:srgbClr val="333333"/>
                </a:solidFill>
                <a:latin typeface="Consolas"/>
                <a:ea typeface="Consolas"/>
                <a:cs typeface="Consolas"/>
                <a:sym typeface="Consolas"/>
              </a:rPr>
              <a:t>read_excel(</a:t>
            </a:r>
            <a:r>
              <a:rPr lang="en" sz="1000">
                <a:solidFill>
                  <a:srgbClr val="183691"/>
                </a:solidFill>
                <a:latin typeface="Consolas"/>
                <a:ea typeface="Consolas"/>
                <a:cs typeface="Consolas"/>
                <a:sym typeface="Consolas"/>
              </a:rPr>
              <a:t>"my-spreadsheet.xls"</a:t>
            </a:r>
            <a:r>
              <a:rPr lang="en" sz="1000">
                <a:solidFill>
                  <a:srgbClr val="333333"/>
                </a:solidFill>
                <a:latin typeface="Consolas"/>
                <a:ea typeface="Consolas"/>
                <a:cs typeface="Consolas"/>
                <a:sym typeface="Consolas"/>
              </a:rPr>
              <a:t>, </a:t>
            </a:r>
            <a:r>
              <a:rPr lang="en" sz="1000">
                <a:solidFill>
                  <a:srgbClr val="ED6A43"/>
                </a:solidFill>
                <a:latin typeface="Consolas"/>
                <a:ea typeface="Consolas"/>
                <a:cs typeface="Consolas"/>
                <a:sym typeface="Consolas"/>
              </a:rPr>
              <a:t>sheet</a:t>
            </a:r>
            <a:r>
              <a:rPr lang="en" sz="1000">
                <a:solidFill>
                  <a:srgbClr val="333333"/>
                </a:solidFill>
                <a:latin typeface="Consolas"/>
                <a:ea typeface="Consolas"/>
                <a:cs typeface="Consolas"/>
                <a:sym typeface="Consolas"/>
              </a:rPr>
              <a:t> </a:t>
            </a:r>
            <a:r>
              <a:rPr lang="en" sz="1000">
                <a:solidFill>
                  <a:srgbClr val="A71D5D"/>
                </a:solidFill>
                <a:latin typeface="Consolas"/>
                <a:ea typeface="Consolas"/>
                <a:cs typeface="Consolas"/>
                <a:sym typeface="Consolas"/>
              </a:rPr>
              <a:t>=</a:t>
            </a:r>
            <a:r>
              <a:rPr lang="en" sz="1000">
                <a:solidFill>
                  <a:srgbClr val="333333"/>
                </a:solidFill>
                <a:latin typeface="Consolas"/>
                <a:ea typeface="Consolas"/>
                <a:cs typeface="Consolas"/>
                <a:sym typeface="Consolas"/>
              </a:rPr>
              <a:t> </a:t>
            </a:r>
            <a:r>
              <a:rPr lang="en" sz="1000">
                <a:solidFill>
                  <a:srgbClr val="183691"/>
                </a:solidFill>
                <a:latin typeface="Consolas"/>
                <a:ea typeface="Consolas"/>
                <a:cs typeface="Consolas"/>
                <a:sym typeface="Consolas"/>
              </a:rPr>
              <a:t>"data"</a:t>
            </a:r>
            <a:r>
              <a:rPr lang="en" sz="1000">
                <a:solidFill>
                  <a:srgbClr val="333333"/>
                </a:solidFill>
                <a:latin typeface="Consolas"/>
                <a:ea typeface="Consolas"/>
                <a:cs typeface="Consolas"/>
                <a:sym typeface="Consolas"/>
              </a:rPr>
              <a:t>)</a:t>
            </a:r>
            <a:br>
              <a:rPr lang="en" sz="1000">
                <a:solidFill>
                  <a:srgbClr val="333333"/>
                </a:solidFill>
                <a:latin typeface="Consolas"/>
                <a:ea typeface="Consolas"/>
                <a:cs typeface="Consolas"/>
                <a:sym typeface="Consolas"/>
              </a:rPr>
            </a:br>
            <a:r>
              <a:rPr lang="en" sz="1000">
                <a:solidFill>
                  <a:srgbClr val="333333"/>
                </a:solidFill>
                <a:latin typeface="Consolas"/>
                <a:ea typeface="Consolas"/>
                <a:cs typeface="Consolas"/>
                <a:sym typeface="Consolas"/>
              </a:rPr>
              <a:t>read_excel(</a:t>
            </a:r>
            <a:r>
              <a:rPr lang="en" sz="1000">
                <a:solidFill>
                  <a:srgbClr val="183691"/>
                </a:solidFill>
                <a:latin typeface="Consolas"/>
                <a:ea typeface="Consolas"/>
                <a:cs typeface="Consolas"/>
                <a:sym typeface="Consolas"/>
              </a:rPr>
              <a:t>"my-spreadsheet.xls"</a:t>
            </a:r>
            <a:r>
              <a:rPr lang="en" sz="1000">
                <a:solidFill>
                  <a:srgbClr val="333333"/>
                </a:solidFill>
                <a:latin typeface="Consolas"/>
                <a:ea typeface="Consolas"/>
                <a:cs typeface="Consolas"/>
                <a:sym typeface="Consolas"/>
              </a:rPr>
              <a:t>, </a:t>
            </a:r>
            <a:r>
              <a:rPr lang="en" sz="1000">
                <a:solidFill>
                  <a:srgbClr val="ED6A43"/>
                </a:solidFill>
                <a:latin typeface="Consolas"/>
                <a:ea typeface="Consolas"/>
                <a:cs typeface="Consolas"/>
                <a:sym typeface="Consolas"/>
              </a:rPr>
              <a:t>sheet</a:t>
            </a:r>
            <a:r>
              <a:rPr lang="en" sz="1000">
                <a:solidFill>
                  <a:srgbClr val="333333"/>
                </a:solidFill>
                <a:latin typeface="Consolas"/>
                <a:ea typeface="Consolas"/>
                <a:cs typeface="Consolas"/>
                <a:sym typeface="Consolas"/>
              </a:rPr>
              <a:t> </a:t>
            </a:r>
            <a:r>
              <a:rPr lang="en" sz="1000">
                <a:solidFill>
                  <a:srgbClr val="A71D5D"/>
                </a:solidFill>
                <a:latin typeface="Consolas"/>
                <a:ea typeface="Consolas"/>
                <a:cs typeface="Consolas"/>
                <a:sym typeface="Consolas"/>
              </a:rPr>
              <a:t>=</a:t>
            </a:r>
            <a:r>
              <a:rPr lang="en" sz="1000">
                <a:solidFill>
                  <a:srgbClr val="333333"/>
                </a:solidFill>
                <a:latin typeface="Consolas"/>
                <a:ea typeface="Consolas"/>
                <a:cs typeface="Consolas"/>
                <a:sym typeface="Consolas"/>
              </a:rPr>
              <a:t> </a:t>
            </a:r>
            <a:r>
              <a:rPr lang="en" sz="1000">
                <a:solidFill>
                  <a:srgbClr val="0086B3"/>
                </a:solidFill>
                <a:latin typeface="Consolas"/>
                <a:ea typeface="Consolas"/>
                <a:cs typeface="Consolas"/>
                <a:sym typeface="Consolas"/>
              </a:rPr>
              <a:t>2</a:t>
            </a:r>
            <a:r>
              <a:rPr lang="en" sz="1000">
                <a:solidFill>
                  <a:srgbClr val="333333"/>
                </a:solidFill>
                <a:latin typeface="Consolas"/>
                <a:ea typeface="Consolas"/>
                <a:cs typeface="Consolas"/>
                <a:sym typeface="Consolas"/>
              </a:rPr>
              <a:t>)</a:t>
            </a:r>
            <a:br>
              <a:rPr lang="en" sz="1000">
                <a:solidFill>
                  <a:srgbClr val="333333"/>
                </a:solidFill>
                <a:latin typeface="Consolas"/>
                <a:ea typeface="Consolas"/>
                <a:cs typeface="Consolas"/>
                <a:sym typeface="Consolas"/>
              </a:rPr>
            </a:br>
            <a:br>
              <a:rPr lang="en" sz="1000">
                <a:solidFill>
                  <a:srgbClr val="333333"/>
                </a:solidFill>
                <a:latin typeface="Consolas"/>
                <a:ea typeface="Consolas"/>
                <a:cs typeface="Consolas"/>
                <a:sym typeface="Consolas"/>
              </a:rPr>
            </a:br>
            <a:r>
              <a:rPr lang="en" sz="1000">
                <a:solidFill>
                  <a:srgbClr val="333333"/>
                </a:solidFill>
                <a:latin typeface="Consolas"/>
                <a:ea typeface="Consolas"/>
                <a:cs typeface="Consolas"/>
                <a:sym typeface="Consolas"/>
              </a:rPr>
              <a:t>read_excel(</a:t>
            </a:r>
            <a:r>
              <a:rPr lang="en" sz="1000">
                <a:solidFill>
                  <a:srgbClr val="183691"/>
                </a:solidFill>
                <a:latin typeface="Consolas"/>
                <a:ea typeface="Consolas"/>
                <a:cs typeface="Consolas"/>
                <a:sym typeface="Consolas"/>
              </a:rPr>
              <a:t>"my-spreadsheet.xls"</a:t>
            </a:r>
            <a:r>
              <a:rPr lang="en" sz="1000">
                <a:solidFill>
                  <a:srgbClr val="333333"/>
                </a:solidFill>
                <a:latin typeface="Consolas"/>
                <a:ea typeface="Consolas"/>
                <a:cs typeface="Consolas"/>
                <a:sym typeface="Consolas"/>
              </a:rPr>
              <a:t>, </a:t>
            </a:r>
            <a:r>
              <a:rPr lang="en" sz="1000">
                <a:solidFill>
                  <a:srgbClr val="ED6A43"/>
                </a:solidFill>
                <a:latin typeface="Consolas"/>
                <a:ea typeface="Consolas"/>
                <a:cs typeface="Consolas"/>
                <a:sym typeface="Consolas"/>
              </a:rPr>
              <a:t>na</a:t>
            </a:r>
            <a:r>
              <a:rPr lang="en" sz="1000">
                <a:solidFill>
                  <a:srgbClr val="333333"/>
                </a:solidFill>
                <a:latin typeface="Consolas"/>
                <a:ea typeface="Consolas"/>
                <a:cs typeface="Consolas"/>
                <a:sym typeface="Consolas"/>
              </a:rPr>
              <a:t> </a:t>
            </a:r>
            <a:r>
              <a:rPr lang="en" sz="1000">
                <a:solidFill>
                  <a:srgbClr val="A71D5D"/>
                </a:solidFill>
                <a:latin typeface="Consolas"/>
                <a:ea typeface="Consolas"/>
                <a:cs typeface="Consolas"/>
                <a:sym typeface="Consolas"/>
              </a:rPr>
              <a:t>=</a:t>
            </a:r>
            <a:r>
              <a:rPr lang="en" sz="1000">
                <a:solidFill>
                  <a:srgbClr val="333333"/>
                </a:solidFill>
                <a:latin typeface="Consolas"/>
                <a:ea typeface="Consolas"/>
                <a:cs typeface="Consolas"/>
                <a:sym typeface="Consolas"/>
              </a:rPr>
              <a:t> </a:t>
            </a:r>
            <a:r>
              <a:rPr lang="en" sz="1000">
                <a:solidFill>
                  <a:srgbClr val="183691"/>
                </a:solidFill>
                <a:latin typeface="Consolas"/>
                <a:ea typeface="Consolas"/>
                <a:cs typeface="Consolas"/>
                <a:sym typeface="Consolas"/>
              </a:rPr>
              <a:t>"NA"</a:t>
            </a:r>
            <a:r>
              <a:rPr lang="en" sz="1000">
                <a:solidFill>
                  <a:srgbClr val="333333"/>
                </a:solidFill>
                <a:latin typeface="Consolas"/>
                <a:ea typeface="Consolas"/>
                <a:cs typeface="Consolas"/>
                <a:sym typeface="Consolas"/>
              </a:rPr>
              <a:t>)</a:t>
            </a:r>
          </a:p>
          <a:p>
            <a:pPr indent="457200" marL="5029200" rtl="0">
              <a:spcBef>
                <a:spcPts val="0"/>
              </a:spcBef>
              <a:buNone/>
            </a:pPr>
            <a:r>
              <a:rPr lang="en" sz="1100" u="sng">
                <a:solidFill>
                  <a:schemeClr val="hlink"/>
                </a:solidFill>
                <a:hlinkClick r:id="rId5"/>
              </a:rPr>
              <a:t>https://github.com/hadley/readxl</a:t>
            </a:r>
          </a:p>
          <a:p>
            <a:pPr lvl="0" rtl="0">
              <a:spcBef>
                <a:spcPts val="0"/>
              </a:spcBef>
              <a:buNone/>
            </a:pPr>
            <a:r>
              <a:rPr lang="en"/>
              <a:t> </a:t>
            </a:r>
          </a:p>
          <a:p>
            <a:pPr lvl="0" rtl="0">
              <a:spcBef>
                <a:spcPts val="0"/>
              </a:spcBef>
              <a:buNone/>
            </a:pPr>
            <a:r>
              <a:t/>
            </a:r>
            <a:endParaRPr/>
          </a:p>
          <a:p>
            <a:pPr lvl="0" rtl="0">
              <a:spcBef>
                <a:spcPts val="0"/>
              </a:spcBef>
              <a:buNone/>
            </a:pPr>
            <a:r>
              <a:rPr lang="en"/>
              <a:t> </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data.table</a:t>
            </a:r>
          </a:p>
        </p:txBody>
      </p:sp>
      <p:sp>
        <p:nvSpPr>
          <p:cNvPr id="241" name="Shape 241"/>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fread is the fastest way to read data</a:t>
            </a:r>
          </a:p>
        </p:txBody>
      </p:sp>
      <p:pic>
        <p:nvPicPr>
          <p:cNvPr id="242" name="Shape 242"/>
          <p:cNvPicPr preferRelativeResize="0"/>
          <p:nvPr/>
        </p:nvPicPr>
        <p:blipFill rotWithShape="1">
          <a:blip r:embed="rId3">
            <a:alphaModFix/>
          </a:blip>
          <a:srcRect b="13570" l="5172" r="42532" t="79632"/>
          <a:stretch/>
        </p:blipFill>
        <p:spPr>
          <a:xfrm>
            <a:off x="720774" y="1998425"/>
            <a:ext cx="4542875" cy="34944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data.table</a:t>
            </a:r>
          </a:p>
        </p:txBody>
      </p:sp>
      <p:sp>
        <p:nvSpPr>
          <p:cNvPr id="248" name="Shape 24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fread is the fastest way to read data</a:t>
            </a:r>
          </a:p>
        </p:txBody>
      </p:sp>
      <p:pic>
        <p:nvPicPr>
          <p:cNvPr id="249" name="Shape 249"/>
          <p:cNvPicPr preferRelativeResize="0"/>
          <p:nvPr/>
        </p:nvPicPr>
        <p:blipFill rotWithShape="1">
          <a:blip r:embed="rId3">
            <a:alphaModFix/>
          </a:blip>
          <a:srcRect b="13570" l="5172" r="42532" t="79632"/>
          <a:stretch/>
        </p:blipFill>
        <p:spPr>
          <a:xfrm>
            <a:off x="720774" y="1998425"/>
            <a:ext cx="4542875" cy="34944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data.table</a:t>
            </a:r>
          </a:p>
        </p:txBody>
      </p:sp>
      <p:sp>
        <p:nvSpPr>
          <p:cNvPr id="255" name="Shape 25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fread is the fastest way to read data</a:t>
            </a:r>
          </a:p>
        </p:txBody>
      </p:sp>
      <p:pic>
        <p:nvPicPr>
          <p:cNvPr id="256" name="Shape 256"/>
          <p:cNvPicPr preferRelativeResize="0"/>
          <p:nvPr/>
        </p:nvPicPr>
        <p:blipFill rotWithShape="1">
          <a:blip r:embed="rId3">
            <a:alphaModFix/>
          </a:blip>
          <a:srcRect b="4210" l="4994" r="37064" t="62638"/>
          <a:stretch/>
        </p:blipFill>
        <p:spPr>
          <a:xfrm>
            <a:off x="1571075" y="2210837"/>
            <a:ext cx="5297850" cy="1704324"/>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Some learnings</a:t>
            </a:r>
          </a:p>
        </p:txBody>
      </p:sp>
      <p:sp>
        <p:nvSpPr>
          <p:cNvPr id="262" name="Shape 262"/>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42900" lvl="0" marL="457200" rtl="0">
              <a:spcBef>
                <a:spcPts val="0"/>
              </a:spcBef>
              <a:buClr>
                <a:schemeClr val="dk1"/>
              </a:buClr>
              <a:buSzPct val="100000"/>
              <a:buFont typeface="Arial"/>
              <a:buAutoNum type="arabicPeriod"/>
            </a:pPr>
            <a:r>
              <a:rPr lang="en" sz="1800"/>
              <a:t>Multiple packages can do the same thing faster or slower in R</a:t>
            </a:r>
          </a:p>
          <a:p>
            <a:pPr indent="-342900" lvl="0" marL="457200" rtl="0">
              <a:spcBef>
                <a:spcPts val="0"/>
              </a:spcBef>
              <a:buClr>
                <a:schemeClr val="dk1"/>
              </a:buClr>
              <a:buSzPct val="100000"/>
              <a:buFont typeface="Arial"/>
              <a:buAutoNum type="arabicPeriod"/>
            </a:pPr>
            <a:r>
              <a:rPr lang="en" sz="1800"/>
              <a:t>Knowing the right package is the essential difference as a data scientist</a:t>
            </a:r>
          </a:p>
          <a:p>
            <a:pPr indent="-342900" lvl="0" marL="457200" rtl="0">
              <a:spcBef>
                <a:spcPts val="0"/>
              </a:spcBef>
              <a:buClr>
                <a:schemeClr val="dk1"/>
              </a:buClr>
              <a:buSzPct val="100000"/>
              <a:buFont typeface="Arial"/>
              <a:buAutoNum type="arabicPeriod"/>
            </a:pPr>
            <a:r>
              <a:rPr lang="en" sz="1800"/>
              <a:t>Putting code within system.time() helps measure speed</a:t>
            </a:r>
          </a:p>
          <a:p>
            <a:pPr lvl="0" rtl="0">
              <a:spcBef>
                <a:spcPts val="0"/>
              </a:spcBef>
              <a:buNone/>
            </a:pPr>
            <a:r>
              <a:t/>
            </a:r>
            <a:endParaRPr sz="1800"/>
          </a:p>
          <a:p>
            <a:pPr lvl="0" rtl="0">
              <a:spcBef>
                <a:spcPts val="0"/>
              </a:spcBef>
              <a:buNone/>
            </a:pPr>
            <a:r>
              <a:t/>
            </a:r>
            <a:endParaRPr sz="1800"/>
          </a:p>
          <a:p>
            <a:pPr lvl="0" rtl="0">
              <a:spcBef>
                <a:spcPts val="0"/>
              </a:spcBef>
              <a:buNone/>
            </a:pPr>
            <a:r>
              <a:t/>
            </a:r>
            <a:endParaRPr sz="1800"/>
          </a:p>
          <a:p>
            <a:pPr lvl="0" rtl="0">
              <a:spcBef>
                <a:spcPts val="0"/>
              </a:spcBef>
              <a:buNone/>
            </a:pPr>
            <a:r>
              <a:t/>
            </a:r>
            <a:endParaRPr sz="1800"/>
          </a:p>
          <a:p>
            <a:pPr lvl="0" rtl="0">
              <a:spcBef>
                <a:spcPts val="0"/>
              </a:spcBef>
              <a:buNone/>
            </a:pPr>
            <a:r>
              <a:t/>
            </a:r>
            <a:endParaRPr sz="1800"/>
          </a:p>
          <a:p>
            <a:pPr lvl="0" rtl="0">
              <a:spcBef>
                <a:spcPts val="0"/>
              </a:spcBef>
              <a:buNone/>
            </a:pPr>
            <a:r>
              <a:t/>
            </a:r>
            <a:endParaRPr sz="1800"/>
          </a:p>
          <a:p>
            <a:pPr lvl="0" rtl="0">
              <a:spcBef>
                <a:spcPts val="0"/>
              </a:spcBef>
              <a:buNone/>
            </a:pPr>
            <a:r>
              <a:rPr lang="en" sz="1100"/>
              <a:t>also see </a:t>
            </a:r>
            <a:r>
              <a:rPr lang="en" sz="1100" u="sng">
                <a:solidFill>
                  <a:schemeClr val="hlink"/>
                </a:solidFill>
                <a:hlinkClick r:id="rId3"/>
              </a:rPr>
              <a:t>http://adv-r.had.co.nz/Profiling.html</a:t>
            </a:r>
            <a:r>
              <a:rPr lang="en" sz="1100"/>
              <a:t> for advanced ways to spped up code</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Creating DSN</a:t>
            </a:r>
          </a:p>
        </p:txBody>
      </p:sp>
      <p:sp>
        <p:nvSpPr>
          <p:cNvPr id="268" name="Shape 268"/>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269" name="Shape 269"/>
          <p:cNvPicPr preferRelativeResize="0"/>
          <p:nvPr/>
        </p:nvPicPr>
        <p:blipFill>
          <a:blip r:embed="rId3">
            <a:alphaModFix/>
          </a:blip>
          <a:stretch>
            <a:fillRect/>
          </a:stretch>
        </p:blipFill>
        <p:spPr>
          <a:xfrm>
            <a:off x="777240" y="1260475"/>
            <a:ext cx="5296709" cy="37257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Creating DSN (in Windows)</a:t>
            </a:r>
          </a:p>
        </p:txBody>
      </p:sp>
      <p:sp>
        <p:nvSpPr>
          <p:cNvPr id="275" name="Shape 27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63636"/>
              </a:lnSpc>
              <a:spcBef>
                <a:spcPts val="0"/>
              </a:spcBef>
              <a:buNone/>
            </a:pPr>
            <a:r>
              <a:rPr lang="en" sz="1000">
                <a:solidFill>
                  <a:srgbClr val="333333"/>
                </a:solidFill>
              </a:rPr>
              <a:t>A Data Source Name (DSN) is the logical name that is used by Open Database Connectivity (ODBC) to refer to the drive and other information that is required to access data. The name is use by Internet Information Services for a connection to an ODBC data source, such as a Microsoft SQL Server database. </a:t>
            </a: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rPr lang="en" sz="1100" u="sng">
                <a:solidFill>
                  <a:schemeClr val="hlink"/>
                </a:solidFill>
                <a:hlinkClick r:id="rId3"/>
              </a:rPr>
              <a:t>https://support.microsoft.com/en-us/kb/kbview/300596</a:t>
            </a:r>
          </a:p>
          <a:p>
            <a:pPr lvl="0" rtl="0">
              <a:spcBef>
                <a:spcPts val="0"/>
              </a:spcBef>
              <a:buNone/>
            </a:pPr>
            <a:r>
              <a:t/>
            </a:r>
            <a:endParaRPr sz="1100"/>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Creating DSN (in Windows)</a:t>
            </a:r>
          </a:p>
        </p:txBody>
      </p:sp>
      <p:sp>
        <p:nvSpPr>
          <p:cNvPr id="281" name="Shape 281"/>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298450" lvl="0" marL="457200" rtl="0">
              <a:lnSpc>
                <a:spcPct val="163636"/>
              </a:lnSpc>
              <a:spcBef>
                <a:spcPts val="0"/>
              </a:spcBef>
              <a:buClr>
                <a:srgbClr val="444444"/>
              </a:buClr>
              <a:buSzPct val="100000"/>
              <a:buFont typeface="Arial"/>
              <a:buAutoNum type="arabicPeriod"/>
            </a:pPr>
            <a:r>
              <a:rPr lang="en" sz="1100">
                <a:solidFill>
                  <a:srgbClr val="444444"/>
                </a:solidFill>
              </a:rPr>
              <a:t>Click </a:t>
            </a:r>
            <a:r>
              <a:rPr b="1" lang="en" sz="1100">
                <a:solidFill>
                  <a:srgbClr val="444444"/>
                </a:solidFill>
              </a:rPr>
              <a:t>Start</a:t>
            </a:r>
            <a:r>
              <a:rPr lang="en" sz="1100">
                <a:solidFill>
                  <a:srgbClr val="444444"/>
                </a:solidFill>
              </a:rPr>
              <a:t>, point to </a:t>
            </a:r>
            <a:r>
              <a:rPr b="1" lang="en" sz="1100">
                <a:solidFill>
                  <a:srgbClr val="444444"/>
                </a:solidFill>
              </a:rPr>
              <a:t>Control Panel</a:t>
            </a:r>
            <a:r>
              <a:rPr lang="en" sz="1100">
                <a:solidFill>
                  <a:srgbClr val="444444"/>
                </a:solidFill>
              </a:rPr>
              <a:t>, double-click </a:t>
            </a:r>
            <a:r>
              <a:rPr b="1" lang="en" sz="1100">
                <a:solidFill>
                  <a:srgbClr val="444444"/>
                </a:solidFill>
              </a:rPr>
              <a:t>Administrative Tools</a:t>
            </a:r>
            <a:r>
              <a:rPr lang="en" sz="1100">
                <a:solidFill>
                  <a:srgbClr val="444444"/>
                </a:solidFill>
              </a:rPr>
              <a:t>, and then double-click </a:t>
            </a:r>
            <a:r>
              <a:rPr b="1" lang="en" sz="1100">
                <a:solidFill>
                  <a:srgbClr val="444444"/>
                </a:solidFill>
              </a:rPr>
              <a:t>Data Sources(ODBC)</a:t>
            </a:r>
            <a:r>
              <a:rPr lang="en" sz="1100">
                <a:solidFill>
                  <a:srgbClr val="444444"/>
                </a:solidFill>
              </a:rPr>
              <a:t>.</a:t>
            </a:r>
          </a:p>
          <a:p>
            <a:pPr indent="-298450" lvl="0" marL="457200" rtl="0">
              <a:lnSpc>
                <a:spcPct val="163636"/>
              </a:lnSpc>
              <a:spcBef>
                <a:spcPts val="0"/>
              </a:spcBef>
              <a:buClr>
                <a:srgbClr val="444444"/>
              </a:buClr>
              <a:buSzPct val="100000"/>
              <a:buFont typeface="Arial"/>
              <a:buAutoNum type="arabicPeriod"/>
            </a:pPr>
            <a:r>
              <a:rPr lang="en" sz="1100">
                <a:solidFill>
                  <a:srgbClr val="444444"/>
                </a:solidFill>
              </a:rPr>
              <a:t>Click the </a:t>
            </a:r>
            <a:r>
              <a:rPr b="1" lang="en" sz="1100">
                <a:solidFill>
                  <a:srgbClr val="444444"/>
                </a:solidFill>
              </a:rPr>
              <a:t>System DSN</a:t>
            </a:r>
            <a:r>
              <a:rPr lang="en" sz="1100">
                <a:solidFill>
                  <a:srgbClr val="444444"/>
                </a:solidFill>
              </a:rPr>
              <a:t> tab, and then click </a:t>
            </a:r>
            <a:r>
              <a:rPr b="1" lang="en" sz="1100">
                <a:solidFill>
                  <a:srgbClr val="444444"/>
                </a:solidFill>
              </a:rPr>
              <a:t>Add</a:t>
            </a:r>
            <a:r>
              <a:rPr lang="en" sz="1100">
                <a:solidFill>
                  <a:srgbClr val="444444"/>
                </a:solidFill>
              </a:rPr>
              <a:t>.</a:t>
            </a:r>
          </a:p>
          <a:p>
            <a:pPr indent="-298450" lvl="0" marL="457200" rtl="0">
              <a:lnSpc>
                <a:spcPct val="163636"/>
              </a:lnSpc>
              <a:spcBef>
                <a:spcPts val="0"/>
              </a:spcBef>
              <a:buClr>
                <a:srgbClr val="444444"/>
              </a:buClr>
              <a:buSzPct val="100000"/>
              <a:buFont typeface="Arial"/>
              <a:buAutoNum type="arabicPeriod"/>
            </a:pPr>
            <a:r>
              <a:rPr lang="en" sz="1100">
                <a:solidFill>
                  <a:srgbClr val="444444"/>
                </a:solidFill>
              </a:rPr>
              <a:t>Click the database driver that corresponds with the database type to which you are connecting, and then click </a:t>
            </a:r>
            <a:r>
              <a:rPr b="1" lang="en" sz="1100">
                <a:solidFill>
                  <a:srgbClr val="444444"/>
                </a:solidFill>
              </a:rPr>
              <a:t>Finish</a:t>
            </a:r>
            <a:r>
              <a:rPr lang="en" sz="1100">
                <a:solidFill>
                  <a:srgbClr val="444444"/>
                </a:solidFill>
              </a:rPr>
              <a:t>.</a:t>
            </a:r>
          </a:p>
          <a:p>
            <a:pPr indent="-298450" lvl="0" marL="457200" rtl="0">
              <a:lnSpc>
                <a:spcPct val="163636"/>
              </a:lnSpc>
              <a:spcBef>
                <a:spcPts val="0"/>
              </a:spcBef>
              <a:buClr>
                <a:srgbClr val="444444"/>
              </a:buClr>
              <a:buSzPct val="100000"/>
              <a:buFont typeface="Arial"/>
              <a:buAutoNum type="arabicPeriod"/>
            </a:pPr>
            <a:r>
              <a:rPr lang="en" sz="1100">
                <a:solidFill>
                  <a:srgbClr val="444444"/>
                </a:solidFill>
              </a:rPr>
              <a:t>Type the data source name. Make sure that you choose a name that you can remember. You will need to use this name later.</a:t>
            </a:r>
          </a:p>
          <a:p>
            <a:pPr indent="-298450" lvl="0" marL="457200" rtl="0">
              <a:lnSpc>
                <a:spcPct val="163636"/>
              </a:lnSpc>
              <a:spcBef>
                <a:spcPts val="0"/>
              </a:spcBef>
              <a:buClr>
                <a:srgbClr val="444444"/>
              </a:buClr>
              <a:buSzPct val="100000"/>
              <a:buFont typeface="Arial"/>
              <a:buAutoNum type="arabicPeriod"/>
            </a:pPr>
            <a:r>
              <a:rPr lang="en" sz="1100">
                <a:solidFill>
                  <a:srgbClr val="444444"/>
                </a:solidFill>
              </a:rPr>
              <a:t>Click </a:t>
            </a:r>
            <a:r>
              <a:rPr b="1" lang="en" sz="1100">
                <a:solidFill>
                  <a:srgbClr val="444444"/>
                </a:solidFill>
              </a:rPr>
              <a:t>Select</a:t>
            </a:r>
            <a:r>
              <a:rPr lang="en" sz="1100">
                <a:solidFill>
                  <a:srgbClr val="444444"/>
                </a:solidFill>
              </a:rPr>
              <a:t>.</a:t>
            </a:r>
          </a:p>
          <a:p>
            <a:pPr indent="-298450" lvl="0" marL="457200" rtl="0">
              <a:lnSpc>
                <a:spcPct val="163636"/>
              </a:lnSpc>
              <a:spcBef>
                <a:spcPts val="0"/>
              </a:spcBef>
              <a:buClr>
                <a:srgbClr val="444444"/>
              </a:buClr>
              <a:buSzPct val="100000"/>
              <a:buFont typeface="Arial"/>
              <a:buAutoNum type="arabicPeriod"/>
            </a:pPr>
            <a:r>
              <a:rPr lang="en" sz="1100">
                <a:solidFill>
                  <a:srgbClr val="444444"/>
                </a:solidFill>
              </a:rPr>
              <a:t>Click the correct database, and then click </a:t>
            </a:r>
            <a:r>
              <a:rPr b="1" lang="en" sz="1100">
                <a:solidFill>
                  <a:srgbClr val="444444"/>
                </a:solidFill>
              </a:rPr>
              <a:t>OK</a:t>
            </a:r>
            <a:r>
              <a:rPr lang="en" sz="1100">
                <a:solidFill>
                  <a:srgbClr val="444444"/>
                </a:solidFill>
              </a:rPr>
              <a:t>.</a:t>
            </a:r>
          </a:p>
          <a:p>
            <a:pPr indent="-298450" lvl="0" marL="457200" rtl="0">
              <a:lnSpc>
                <a:spcPct val="163636"/>
              </a:lnSpc>
              <a:spcBef>
                <a:spcPts val="0"/>
              </a:spcBef>
              <a:buClr>
                <a:srgbClr val="444444"/>
              </a:buClr>
              <a:buSzPct val="100000"/>
              <a:buFont typeface="Arial"/>
              <a:buAutoNum type="arabicPeriod"/>
            </a:pPr>
            <a:r>
              <a:rPr lang="en" sz="1100">
                <a:solidFill>
                  <a:srgbClr val="444444"/>
                </a:solidFill>
              </a:rPr>
              <a:t>Click </a:t>
            </a:r>
            <a:r>
              <a:rPr b="1" lang="en" sz="1100">
                <a:solidFill>
                  <a:srgbClr val="444444"/>
                </a:solidFill>
              </a:rPr>
              <a:t>OK</a:t>
            </a:r>
            <a:r>
              <a:rPr lang="en" sz="1100">
                <a:solidFill>
                  <a:srgbClr val="444444"/>
                </a:solidFill>
              </a:rPr>
              <a:t>, and then click </a:t>
            </a:r>
            <a:r>
              <a:rPr b="1" lang="en" sz="1100">
                <a:solidFill>
                  <a:srgbClr val="444444"/>
                </a:solidFill>
              </a:rPr>
              <a:t>OK</a:t>
            </a:r>
            <a:r>
              <a:rPr lang="en" sz="1100">
                <a:solidFill>
                  <a:srgbClr val="444444"/>
                </a:solidFill>
              </a:rPr>
              <a:t>.</a:t>
            </a:r>
          </a:p>
          <a:p>
            <a:pPr lvl="0" rtl="0">
              <a:spcBef>
                <a:spcPts val="0"/>
              </a:spcBef>
              <a:buNone/>
            </a:pPr>
            <a:r>
              <a:t/>
            </a:r>
            <a:endParaRPr/>
          </a:p>
          <a:p>
            <a:pPr lvl="0" rtl="0">
              <a:spcBef>
                <a:spcPts val="0"/>
              </a:spcBef>
              <a:buNone/>
            </a:pPr>
            <a:r>
              <a:t/>
            </a:r>
            <a:endParaRPr/>
          </a:p>
          <a:p>
            <a:pPr lvl="0" rtl="0">
              <a:spcBef>
                <a:spcPts val="0"/>
              </a:spcBef>
              <a:buNone/>
            </a:pPr>
            <a:r>
              <a:rPr lang="en" sz="1100" u="sng">
                <a:solidFill>
                  <a:schemeClr val="hlink"/>
                </a:solidFill>
                <a:hlinkClick r:id="rId3"/>
              </a:rPr>
              <a:t>https://support.microsoft.com/en-us/kb/kbview/300596</a:t>
            </a:r>
          </a:p>
          <a:p>
            <a:pPr lvl="0" rtl="0">
              <a:spcBef>
                <a:spcPts val="0"/>
              </a:spcBef>
              <a:buNone/>
            </a:pPr>
            <a:r>
              <a:t/>
            </a:r>
            <a:endParaRPr sz="1100"/>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Creating DSN</a:t>
            </a:r>
          </a:p>
        </p:txBody>
      </p:sp>
      <p:sp>
        <p:nvSpPr>
          <p:cNvPr id="287" name="Shape 28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288" name="Shape 288"/>
          <p:cNvPicPr preferRelativeResize="0"/>
          <p:nvPr/>
        </p:nvPicPr>
        <p:blipFill>
          <a:blip r:embed="rId3">
            <a:alphaModFix/>
          </a:blip>
          <a:stretch>
            <a:fillRect/>
          </a:stretch>
        </p:blipFill>
        <p:spPr>
          <a:xfrm>
            <a:off x="685800" y="1063375"/>
            <a:ext cx="4505325" cy="375285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Creating DSN</a:t>
            </a:r>
          </a:p>
        </p:txBody>
      </p:sp>
      <p:sp>
        <p:nvSpPr>
          <p:cNvPr id="294" name="Shape 29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295" name="Shape 295"/>
          <p:cNvPicPr preferRelativeResize="0"/>
          <p:nvPr/>
        </p:nvPicPr>
        <p:blipFill>
          <a:blip r:embed="rId3">
            <a:alphaModFix/>
          </a:blip>
          <a:stretch>
            <a:fillRect/>
          </a:stretch>
        </p:blipFill>
        <p:spPr>
          <a:xfrm>
            <a:off x="729699" y="1296974"/>
            <a:ext cx="4161849" cy="39998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What will you learn from this lesson</a:t>
            </a:r>
          </a:p>
        </p:txBody>
      </p:sp>
      <p:sp>
        <p:nvSpPr>
          <p:cNvPr id="118" name="Shape 11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data input from various kinds of format</a:t>
            </a:r>
          </a:p>
          <a:p>
            <a:pPr indent="-419100" lvl="0" marL="457200" rtl="0">
              <a:spcBef>
                <a:spcPts val="0"/>
              </a:spcBef>
              <a:buClr>
                <a:schemeClr val="dk1"/>
              </a:buClr>
              <a:buSzPct val="100000"/>
              <a:buFont typeface="Arial"/>
              <a:buChar char="-"/>
            </a:pPr>
            <a:r>
              <a:rPr lang="en"/>
              <a:t>efficient data input via various packages</a:t>
            </a:r>
          </a:p>
          <a:p>
            <a:pPr indent="-419100" lvl="0" marL="457200" rtl="0">
              <a:spcBef>
                <a:spcPts val="0"/>
              </a:spcBef>
              <a:buClr>
                <a:schemeClr val="dk1"/>
              </a:buClr>
              <a:buSzPct val="100000"/>
              <a:buFont typeface="Arial"/>
              <a:buChar char="-"/>
            </a:pPr>
            <a:r>
              <a:rPr lang="en"/>
              <a:t>sql to R </a:t>
            </a:r>
          </a:p>
          <a:p>
            <a:pPr indent="-419100" lvl="0" marL="457200" rtl="0">
              <a:spcBef>
                <a:spcPts val="0"/>
              </a:spcBef>
              <a:buClr>
                <a:schemeClr val="dk1"/>
              </a:buClr>
              <a:buSzPct val="100000"/>
              <a:buFont typeface="Arial"/>
              <a:buChar char="-"/>
            </a:pPr>
            <a:r>
              <a:rPr lang="en"/>
              <a:t>web scraping</a:t>
            </a:r>
          </a:p>
          <a:p>
            <a:pPr indent="-419100" lvl="0" marL="457200" rtl="0">
              <a:spcBef>
                <a:spcPts val="0"/>
              </a:spcBef>
              <a:buClr>
                <a:schemeClr val="dk1"/>
              </a:buClr>
              <a:buSzPct val="100000"/>
              <a:buFont typeface="Arial"/>
              <a:buChar char="-"/>
            </a:pPr>
            <a:r>
              <a:rPr lang="en"/>
              <a:t>piping in R</a:t>
            </a:r>
          </a:p>
          <a:p>
            <a:pPr indent="-419100" lvl="0" marL="457200" rtl="0">
              <a:spcBef>
                <a:spcPts val="0"/>
              </a:spcBef>
              <a:buClr>
                <a:schemeClr val="dk1"/>
              </a:buClr>
              <a:buSzPct val="100000"/>
              <a:buFont typeface="Arial"/>
              <a:buChar char="-"/>
            </a:pPr>
            <a:r>
              <a:rPr lang="en"/>
              <a:t>using json in R</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Creating DSN</a:t>
            </a:r>
          </a:p>
        </p:txBody>
      </p:sp>
      <p:sp>
        <p:nvSpPr>
          <p:cNvPr id="301" name="Shape 30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302" name="Shape 302"/>
          <p:cNvPicPr preferRelativeResize="0"/>
          <p:nvPr/>
        </p:nvPicPr>
        <p:blipFill>
          <a:blip r:embed="rId3">
            <a:alphaModFix/>
          </a:blip>
          <a:stretch>
            <a:fillRect/>
          </a:stretch>
        </p:blipFill>
        <p:spPr>
          <a:xfrm>
            <a:off x="907575" y="1200137"/>
            <a:ext cx="4133850" cy="3952875"/>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Creating DSN</a:t>
            </a:r>
          </a:p>
        </p:txBody>
      </p:sp>
      <p:sp>
        <p:nvSpPr>
          <p:cNvPr id="308" name="Shape 30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309" name="Shape 309"/>
          <p:cNvPicPr preferRelativeResize="0"/>
          <p:nvPr/>
        </p:nvPicPr>
        <p:blipFill>
          <a:blip r:embed="rId3">
            <a:alphaModFix/>
          </a:blip>
          <a:stretch>
            <a:fillRect/>
          </a:stretch>
        </p:blipFill>
        <p:spPr>
          <a:xfrm>
            <a:off x="796814" y="1260675"/>
            <a:ext cx="3442486" cy="3943349"/>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RODBC</a:t>
            </a:r>
          </a:p>
        </p:txBody>
      </p:sp>
      <p:sp>
        <p:nvSpPr>
          <p:cNvPr id="315" name="Shape 31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686868"/>
                </a:solidFill>
              </a:rPr>
              <a:t>&gt; library(RODBC)</a:t>
            </a:r>
          </a:p>
          <a:p>
            <a:pPr lvl="0" rtl="0">
              <a:spcBef>
                <a:spcPts val="0"/>
              </a:spcBef>
              <a:buClr>
                <a:schemeClr val="dk1"/>
              </a:buClr>
              <a:buSzPct val="91666"/>
              <a:buFont typeface="Arial"/>
              <a:buNone/>
            </a:pPr>
            <a:r>
              <a:rPr lang="en" sz="1200">
                <a:solidFill>
                  <a:srgbClr val="686868"/>
                </a:solidFill>
              </a:rPr>
              <a:t>&gt; odbcDataSources()</a:t>
            </a:r>
          </a:p>
          <a:p>
            <a:pPr lvl="0" rtl="0">
              <a:spcBef>
                <a:spcPts val="0"/>
              </a:spcBef>
              <a:buClr>
                <a:schemeClr val="dk1"/>
              </a:buClr>
              <a:buSzPct val="91666"/>
              <a:buFont typeface="Arial"/>
              <a:buNone/>
            </a:pPr>
            <a:r>
              <a:rPr lang="en" sz="1200">
                <a:solidFill>
                  <a:srgbClr val="686868"/>
                </a:solidFill>
              </a:rPr>
              <a:t>&gt; ajay=odbcConnect(“MySQL”,uid=”root”,pwd=”XX”)</a:t>
            </a:r>
          </a:p>
          <a:p>
            <a:pPr lvl="0" rtl="0">
              <a:spcBef>
                <a:spcPts val="0"/>
              </a:spcBef>
              <a:buClr>
                <a:schemeClr val="dk1"/>
              </a:buClr>
              <a:buSzPct val="91666"/>
              <a:buFont typeface="Arial"/>
              <a:buNone/>
            </a:pPr>
            <a:r>
              <a:rPr lang="en" sz="1200">
                <a:solidFill>
                  <a:srgbClr val="686868"/>
                </a:solidFill>
              </a:rPr>
              <a:t>&gt; ajay</a:t>
            </a:r>
          </a:p>
          <a:p>
            <a:pPr lvl="0" rtl="0">
              <a:spcBef>
                <a:spcPts val="0"/>
              </a:spcBef>
              <a:buClr>
                <a:schemeClr val="dk1"/>
              </a:buClr>
              <a:buSzPct val="91666"/>
              <a:buFont typeface="Arial"/>
              <a:buNone/>
            </a:pPr>
            <a:r>
              <a:rPr lang="en" sz="1200">
                <a:solidFill>
                  <a:srgbClr val="686868"/>
                </a:solidFill>
              </a:rPr>
              <a:t>&gt; sqlTables(ajay)</a:t>
            </a:r>
          </a:p>
          <a:p>
            <a:pPr>
              <a:spcBef>
                <a:spcPts val="0"/>
              </a:spcBef>
              <a:buNone/>
            </a:pPr>
            <a:r>
              <a:rPr lang="en" sz="1200">
                <a:solidFill>
                  <a:srgbClr val="686868"/>
                </a:solidFill>
              </a:rPr>
              <a:t>&gt;tested=sqlFetch(ajay,”host”)</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baseline="0" i="0" lang="en" sz="4400" u="none" cap="none" strike="noStrike">
                <a:solidFill>
                  <a:schemeClr val="dk1"/>
                </a:solidFill>
                <a:latin typeface="Calibri"/>
                <a:ea typeface="Calibri"/>
                <a:cs typeface="Calibri"/>
                <a:sym typeface="Calibri"/>
              </a:rPr>
              <a:t>From Databases</a:t>
            </a:r>
          </a:p>
        </p:txBody>
      </p:sp>
      <p:sp>
        <p:nvSpPr>
          <p:cNvPr id="321" name="Shape 321"/>
          <p:cNvSpPr txBox="1"/>
          <p:nvPr>
            <p:ph idx="1" type="body"/>
          </p:nvPr>
        </p:nvSpPr>
        <p:spPr>
          <a:xfrm>
            <a:off x="457200" y="1200150"/>
            <a:ext cx="8229600" cy="3394500"/>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dk1"/>
              </a:buClr>
              <a:buSzPct val="25000"/>
              <a:buFont typeface="Arial"/>
              <a:buNone/>
            </a:pPr>
            <a:r>
              <a:rPr b="0" baseline="0" i="0" lang="en" sz="2600" u="none" cap="none" strike="noStrike">
                <a:solidFill>
                  <a:schemeClr val="dk1"/>
                </a:solidFill>
                <a:latin typeface="Calibri"/>
                <a:ea typeface="Calibri"/>
                <a:cs typeface="Calibri"/>
                <a:sym typeface="Calibri"/>
              </a:rPr>
              <a:t>The </a:t>
            </a:r>
            <a:r>
              <a:rPr b="1" baseline="0" i="0" lang="en" sz="2600" u="sng" cap="none" strike="noStrike">
                <a:solidFill>
                  <a:schemeClr val="hlink"/>
                </a:solidFill>
                <a:latin typeface="Calibri"/>
                <a:ea typeface="Calibri"/>
                <a:cs typeface="Calibri"/>
                <a:sym typeface="Calibri"/>
                <a:hlinkClick r:id="rId3"/>
              </a:rPr>
              <a:t>RODBC</a:t>
            </a:r>
            <a:r>
              <a:rPr b="0" baseline="0" i="0" lang="en" sz="2600" u="none" cap="none" strike="noStrike">
                <a:solidFill>
                  <a:schemeClr val="dk1"/>
                </a:solidFill>
                <a:latin typeface="Calibri"/>
                <a:ea typeface="Calibri"/>
                <a:cs typeface="Calibri"/>
                <a:sym typeface="Calibri"/>
              </a:rPr>
              <a:t> package provides access to databases  through an </a:t>
            </a:r>
            <a:r>
              <a:rPr b="1" baseline="0" i="0" lang="en" sz="2600" u="none" cap="none" strike="noStrike">
                <a:solidFill>
                  <a:schemeClr val="dk1"/>
                </a:solidFill>
                <a:latin typeface="Calibri"/>
                <a:ea typeface="Calibri"/>
                <a:cs typeface="Calibri"/>
                <a:sym typeface="Calibri"/>
              </a:rPr>
              <a:t>ODBC</a:t>
            </a:r>
            <a:r>
              <a:rPr b="0" baseline="0" i="0" lang="en" sz="2600" u="none" cap="none" strike="noStrike">
                <a:solidFill>
                  <a:schemeClr val="dk1"/>
                </a:solidFill>
                <a:latin typeface="Calibri"/>
                <a:ea typeface="Calibri"/>
                <a:cs typeface="Calibri"/>
                <a:sym typeface="Calibri"/>
              </a:rPr>
              <a:t> interface.</a:t>
            </a:r>
          </a:p>
          <a:p>
            <a:pPr indent="-342900" lvl="0" marL="342900" marR="0" rtl="0" algn="l">
              <a:spcBef>
                <a:spcPts val="520"/>
              </a:spcBef>
              <a:buClr>
                <a:schemeClr val="dk1"/>
              </a:buClr>
              <a:buSzPct val="25000"/>
              <a:buFont typeface="Arial"/>
              <a:buNone/>
            </a:pPr>
            <a:r>
              <a:rPr b="0" baseline="0" i="0" lang="en" sz="2600" u="none" cap="none" strike="noStrike">
                <a:solidFill>
                  <a:schemeClr val="dk1"/>
                </a:solidFill>
                <a:latin typeface="Calibri"/>
                <a:ea typeface="Calibri"/>
                <a:cs typeface="Calibri"/>
                <a:sym typeface="Calibri"/>
              </a:rPr>
              <a:t>The primary functions are  </a:t>
            </a:r>
          </a:p>
          <a:p>
            <a:pPr indent="-342900" lvl="0" marL="342900" marR="0" rtl="0" algn="l">
              <a:spcBef>
                <a:spcPts val="520"/>
              </a:spcBef>
              <a:buClr>
                <a:schemeClr val="dk1"/>
              </a:buClr>
              <a:buSzPct val="100000"/>
              <a:buFont typeface="Arial"/>
              <a:buChar char="•"/>
            </a:pPr>
            <a:r>
              <a:rPr b="1" baseline="0" i="0" lang="en" sz="2600" u="none" cap="none" strike="noStrike">
                <a:solidFill>
                  <a:schemeClr val="dk1"/>
                </a:solidFill>
                <a:latin typeface="Calibri"/>
                <a:ea typeface="Calibri"/>
                <a:cs typeface="Calibri"/>
                <a:sym typeface="Calibri"/>
              </a:rPr>
              <a:t> odbcConnect(</a:t>
            </a:r>
            <a:r>
              <a:rPr b="1" baseline="0" i="1" lang="en" sz="2600" u="none" cap="none" strike="noStrike">
                <a:solidFill>
                  <a:schemeClr val="dk1"/>
                </a:solidFill>
                <a:latin typeface="Calibri"/>
                <a:ea typeface="Calibri"/>
                <a:cs typeface="Calibri"/>
                <a:sym typeface="Calibri"/>
              </a:rPr>
              <a:t>dsn</a:t>
            </a:r>
            <a:r>
              <a:rPr b="1" baseline="0" i="0" lang="en" sz="2600" u="none" cap="none" strike="noStrike">
                <a:solidFill>
                  <a:schemeClr val="dk1"/>
                </a:solidFill>
                <a:latin typeface="Calibri"/>
                <a:ea typeface="Calibri"/>
                <a:cs typeface="Calibri"/>
                <a:sym typeface="Calibri"/>
              </a:rPr>
              <a:t>, uid="", pwd="") </a:t>
            </a:r>
            <a:r>
              <a:rPr b="0" baseline="0" i="0" lang="en" sz="2600" u="none" cap="none" strike="noStrike">
                <a:solidFill>
                  <a:schemeClr val="dk1"/>
                </a:solidFill>
                <a:latin typeface="Calibri"/>
                <a:ea typeface="Calibri"/>
                <a:cs typeface="Calibri"/>
                <a:sym typeface="Calibri"/>
              </a:rPr>
              <a:t>Open a connection to an ODBC database</a:t>
            </a:r>
          </a:p>
          <a:p>
            <a:pPr indent="-342900" lvl="0" marL="342900" marR="0" rtl="0" algn="l">
              <a:spcBef>
                <a:spcPts val="520"/>
              </a:spcBef>
              <a:buClr>
                <a:schemeClr val="dk1"/>
              </a:buClr>
              <a:buSzPct val="100000"/>
              <a:buFont typeface="Arial"/>
              <a:buChar char="•"/>
            </a:pPr>
            <a:r>
              <a:rPr b="1" baseline="0" i="0" lang="en" sz="2600" u="none" cap="none" strike="noStrike">
                <a:solidFill>
                  <a:schemeClr val="dk1"/>
                </a:solidFill>
                <a:latin typeface="Calibri"/>
                <a:ea typeface="Calibri"/>
                <a:cs typeface="Calibri"/>
                <a:sym typeface="Calibri"/>
              </a:rPr>
              <a:t>sqlFetch(</a:t>
            </a:r>
            <a:r>
              <a:rPr b="1" baseline="0" i="1" lang="en" sz="2600" u="none" cap="none" strike="noStrike">
                <a:solidFill>
                  <a:schemeClr val="dk1"/>
                </a:solidFill>
                <a:latin typeface="Calibri"/>
                <a:ea typeface="Calibri"/>
                <a:cs typeface="Calibri"/>
                <a:sym typeface="Calibri"/>
              </a:rPr>
              <a:t>channel</a:t>
            </a:r>
            <a:r>
              <a:rPr b="1" baseline="0" i="0" lang="en" sz="2600" u="none" cap="none" strike="noStrike">
                <a:solidFill>
                  <a:schemeClr val="dk1"/>
                </a:solidFill>
                <a:latin typeface="Calibri"/>
                <a:ea typeface="Calibri"/>
                <a:cs typeface="Calibri"/>
                <a:sym typeface="Calibri"/>
              </a:rPr>
              <a:t>, </a:t>
            </a:r>
            <a:r>
              <a:rPr b="1" baseline="0" i="1" lang="en" sz="2600" u="none" cap="none" strike="noStrike">
                <a:solidFill>
                  <a:schemeClr val="dk1"/>
                </a:solidFill>
                <a:latin typeface="Calibri"/>
                <a:ea typeface="Calibri"/>
                <a:cs typeface="Calibri"/>
                <a:sym typeface="Calibri"/>
              </a:rPr>
              <a:t>sqltable</a:t>
            </a:r>
            <a:r>
              <a:rPr b="1" baseline="0" i="0" lang="en" sz="2600" u="none" cap="none" strike="noStrike">
                <a:solidFill>
                  <a:schemeClr val="dk1"/>
                </a:solidFill>
                <a:latin typeface="Calibri"/>
                <a:ea typeface="Calibri"/>
                <a:cs typeface="Calibri"/>
                <a:sym typeface="Calibri"/>
              </a:rPr>
              <a:t>) </a:t>
            </a:r>
            <a:r>
              <a:rPr b="0" baseline="0" i="0" lang="en" sz="2600" u="none" cap="none" strike="noStrike">
                <a:solidFill>
                  <a:schemeClr val="dk1"/>
                </a:solidFill>
                <a:latin typeface="Calibri"/>
                <a:ea typeface="Calibri"/>
                <a:cs typeface="Calibri"/>
                <a:sym typeface="Calibri"/>
              </a:rPr>
              <a:t>Read a table from an ODBC database into a data frame</a:t>
            </a:r>
          </a:p>
          <a:p>
            <a:pPr indent="-177800" lvl="0" marL="342900" marR="0" rtl="0" algn="l">
              <a:spcBef>
                <a:spcPts val="520"/>
              </a:spcBef>
              <a:buClr>
                <a:schemeClr val="dk1"/>
              </a:buClr>
              <a:buFont typeface="Arial"/>
              <a:buNone/>
            </a:pPr>
            <a:r>
              <a:t/>
            </a:r>
            <a:endParaRPr b="0" baseline="0" i="0" sz="2600" u="none" cap="none" strike="noStrike">
              <a:solidFill>
                <a:schemeClr val="dk1"/>
              </a:solidFill>
              <a:latin typeface="Calibri"/>
              <a:ea typeface="Calibri"/>
              <a:cs typeface="Calibri"/>
              <a:sym typeface="Calibri"/>
            </a:endParaRPr>
          </a:p>
          <a:p>
            <a:pPr indent="-177800" lvl="0" marL="342900" marR="0" rtl="0" algn="l">
              <a:spcBef>
                <a:spcPts val="520"/>
              </a:spcBef>
              <a:buClr>
                <a:schemeClr val="dk1"/>
              </a:buClr>
              <a:buFont typeface="Arial"/>
              <a:buNone/>
            </a:pPr>
            <a:r>
              <a:t/>
            </a:r>
            <a:endParaRPr b="0" baseline="0" i="0" sz="2600" u="none" cap="none" strike="noStrike">
              <a:solidFill>
                <a:schemeClr val="dk1"/>
              </a:solidFill>
              <a:latin typeface="Calibri"/>
              <a:ea typeface="Calibri"/>
              <a:cs typeface="Calibri"/>
              <a:sym typeface="Calibri"/>
            </a:endParaRPr>
          </a:p>
        </p:txBody>
      </p:sp>
      <p:sp>
        <p:nvSpPr>
          <p:cNvPr id="322" name="Shape 322"/>
          <p:cNvSpPr txBox="1"/>
          <p:nvPr/>
        </p:nvSpPr>
        <p:spPr>
          <a:xfrm>
            <a:off x="3733800" y="4396675"/>
            <a:ext cx="5410200" cy="692400"/>
          </a:xfrm>
          <a:prstGeom prst="rect">
            <a:avLst/>
          </a:prstGeom>
          <a:solidFill>
            <a:srgbClr val="BFBFBF"/>
          </a:solidFill>
          <a:ln>
            <a:noFill/>
          </a:ln>
        </p:spPr>
        <p:txBody>
          <a:bodyPr anchorCtr="0" anchor="t" bIns="45700" lIns="91425" rIns="91425" tIns="45700">
            <a:noAutofit/>
          </a:bodyPr>
          <a:lstStyle/>
          <a:p>
            <a:pPr indent="0" lvl="0" marL="0" marR="0" rtl="0" algn="l">
              <a:spcBef>
                <a:spcPts val="0"/>
              </a:spcBef>
              <a:buSzPct val="25000"/>
              <a:buNone/>
            </a:pPr>
            <a:r>
              <a:rPr b="0" baseline="0" i="0" lang="en" sz="1800" u="none" cap="none" strike="noStrike">
                <a:solidFill>
                  <a:schemeClr val="dk1"/>
                </a:solidFill>
                <a:latin typeface="Calibri"/>
                <a:ea typeface="Calibri"/>
                <a:cs typeface="Calibri"/>
                <a:sym typeface="Calibri"/>
              </a:rPr>
              <a:t>Hint- a good site  to </a:t>
            </a:r>
            <a:r>
              <a:rPr lang="en" sz="1800">
                <a:solidFill>
                  <a:schemeClr val="dk1"/>
                </a:solidFill>
                <a:latin typeface="Calibri"/>
                <a:ea typeface="Calibri"/>
                <a:cs typeface="Calibri"/>
                <a:sym typeface="Calibri"/>
              </a:rPr>
              <a:t>revise</a:t>
            </a:r>
            <a:r>
              <a:rPr b="0" baseline="0" i="0" lang="en" sz="1800" u="none" cap="none" strike="noStrike">
                <a:solidFill>
                  <a:schemeClr val="dk1"/>
                </a:solidFill>
                <a:latin typeface="Calibri"/>
                <a:ea typeface="Calibri"/>
                <a:cs typeface="Calibri"/>
                <a:sym typeface="Calibri"/>
              </a:rPr>
              <a:t> R </a:t>
            </a:r>
            <a:r>
              <a:rPr b="0" baseline="0" i="0" lang="en" sz="1800" u="sng" cap="none" strike="noStrike">
                <a:solidFill>
                  <a:schemeClr val="hlink"/>
                </a:solidFill>
                <a:latin typeface="Calibri"/>
                <a:ea typeface="Calibri"/>
                <a:cs typeface="Calibri"/>
                <a:sym typeface="Calibri"/>
                <a:hlinkClick r:id="rId4"/>
              </a:rPr>
              <a:t>http://www.statmethods.net</a:t>
            </a:r>
          </a:p>
          <a:p>
            <a:pPr indent="0" lvl="0" marL="0" marR="0" rtl="0" algn="l">
              <a:spcBef>
                <a:spcPts val="0"/>
              </a:spcBef>
              <a:buNone/>
            </a:pPr>
            <a:r>
              <a:t/>
            </a:r>
            <a:endParaRPr b="0" baseline="0" i="0" sz="1800" u="none" cap="none" strike="noStrike">
              <a:solidFill>
                <a:schemeClr val="dk1"/>
              </a:solidFill>
              <a:latin typeface="Calibri"/>
              <a:ea typeface="Calibri"/>
              <a:cs typeface="Calibri"/>
              <a:sym typeface="Calibri"/>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sqlite</a:t>
            </a:r>
          </a:p>
        </p:txBody>
      </p:sp>
      <p:sp>
        <p:nvSpPr>
          <p:cNvPr id="328" name="Shape 32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1100" u="sng">
                <a:solidFill>
                  <a:schemeClr val="hlink"/>
                </a:solidFill>
                <a:hlinkClick r:id="rId3"/>
              </a:rPr>
              <a:t>http://cran.r-project.org/web/packages/RSQLite/RSQLite.pdf</a:t>
            </a:r>
            <a:r>
              <a:rPr lang="en" sz="1100"/>
              <a:t> embeds the SQLite database engine in R and provides an interface compliant with the DBI package.</a:t>
            </a:r>
          </a:p>
          <a:p>
            <a:pPr lvl="0" rtl="0">
              <a:spcBef>
                <a:spcPts val="0"/>
              </a:spcBef>
              <a:buNone/>
            </a:pPr>
            <a:r>
              <a:rPr lang="en" sz="1100">
                <a:latin typeface="Verdana"/>
                <a:ea typeface="Verdana"/>
                <a:cs typeface="Verdana"/>
                <a:sym typeface="Verdana"/>
              </a:rPr>
              <a:t>SQLite is a software library that implements a </a:t>
            </a:r>
            <a:r>
              <a:rPr lang="en" sz="1100" u="sng">
                <a:solidFill>
                  <a:srgbClr val="734559"/>
                </a:solidFill>
                <a:latin typeface="Verdana"/>
                <a:ea typeface="Verdana"/>
                <a:cs typeface="Verdana"/>
                <a:sym typeface="Verdana"/>
                <a:hlinkClick r:id="rId4"/>
              </a:rPr>
              <a:t>self-contained</a:t>
            </a:r>
            <a:r>
              <a:rPr lang="en" sz="1100">
                <a:latin typeface="Verdana"/>
                <a:ea typeface="Verdana"/>
                <a:cs typeface="Verdana"/>
                <a:sym typeface="Verdana"/>
              </a:rPr>
              <a:t>, </a:t>
            </a:r>
            <a:r>
              <a:rPr lang="en" sz="1100" u="sng">
                <a:solidFill>
                  <a:srgbClr val="734559"/>
                </a:solidFill>
                <a:latin typeface="Verdana"/>
                <a:ea typeface="Verdana"/>
                <a:cs typeface="Verdana"/>
                <a:sym typeface="Verdana"/>
                <a:hlinkClick r:id="rId5"/>
              </a:rPr>
              <a:t>serverless</a:t>
            </a:r>
            <a:r>
              <a:rPr lang="en" sz="1100">
                <a:latin typeface="Verdana"/>
                <a:ea typeface="Verdana"/>
                <a:cs typeface="Verdana"/>
                <a:sym typeface="Verdana"/>
              </a:rPr>
              <a:t>, </a:t>
            </a:r>
            <a:r>
              <a:rPr lang="en" sz="1100" u="sng">
                <a:solidFill>
                  <a:srgbClr val="734559"/>
                </a:solidFill>
                <a:latin typeface="Verdana"/>
                <a:ea typeface="Verdana"/>
                <a:cs typeface="Verdana"/>
                <a:sym typeface="Verdana"/>
                <a:hlinkClick r:id="rId6"/>
              </a:rPr>
              <a:t>zero-configuration</a:t>
            </a:r>
            <a:r>
              <a:rPr lang="en" sz="1100">
                <a:latin typeface="Verdana"/>
                <a:ea typeface="Verdana"/>
                <a:cs typeface="Verdana"/>
                <a:sym typeface="Verdana"/>
              </a:rPr>
              <a:t>, </a:t>
            </a:r>
            <a:r>
              <a:rPr lang="en" sz="1100" u="sng">
                <a:solidFill>
                  <a:srgbClr val="734559"/>
                </a:solidFill>
                <a:latin typeface="Verdana"/>
                <a:ea typeface="Verdana"/>
                <a:cs typeface="Verdana"/>
                <a:sym typeface="Verdana"/>
                <a:hlinkClick r:id="rId7"/>
              </a:rPr>
              <a:t>transactional</a:t>
            </a:r>
            <a:r>
              <a:rPr lang="en" sz="1100">
                <a:latin typeface="Verdana"/>
                <a:ea typeface="Verdana"/>
                <a:cs typeface="Verdana"/>
                <a:sym typeface="Verdana"/>
              </a:rPr>
              <a:t> SQL database engine. </a:t>
            </a:r>
          </a:p>
          <a:p>
            <a:pPr lvl="0" rtl="0">
              <a:spcBef>
                <a:spcPts val="0"/>
              </a:spcBef>
              <a:buNone/>
            </a:pPr>
            <a:r>
              <a:t/>
            </a:r>
            <a:endParaRPr sz="1100">
              <a:latin typeface="Verdana"/>
              <a:ea typeface="Verdana"/>
              <a:cs typeface="Verdana"/>
              <a:sym typeface="Verdana"/>
            </a:endParaRPr>
          </a:p>
          <a:p>
            <a:pPr lvl="0" rtl="0">
              <a:spcBef>
                <a:spcPts val="0"/>
              </a:spcBef>
              <a:buNone/>
            </a:pPr>
            <a:r>
              <a:rPr lang="en" sz="1100">
                <a:latin typeface="Verdana"/>
                <a:ea typeface="Verdana"/>
                <a:cs typeface="Verdana"/>
                <a:sym typeface="Verdana"/>
              </a:rPr>
              <a:t>SQLite is the </a:t>
            </a:r>
            <a:r>
              <a:rPr lang="en" sz="1100" u="sng">
                <a:solidFill>
                  <a:srgbClr val="734559"/>
                </a:solidFill>
                <a:latin typeface="Verdana"/>
                <a:ea typeface="Verdana"/>
                <a:cs typeface="Verdana"/>
                <a:sym typeface="Verdana"/>
                <a:hlinkClick r:id="rId8"/>
              </a:rPr>
              <a:t>most widely deployed</a:t>
            </a:r>
            <a:r>
              <a:rPr lang="en" sz="1100">
                <a:latin typeface="Verdana"/>
                <a:ea typeface="Verdana"/>
                <a:cs typeface="Verdana"/>
                <a:sym typeface="Verdana"/>
              </a:rPr>
              <a:t> database engine in the world</a:t>
            </a:r>
          </a:p>
          <a:p>
            <a:pPr lvl="0" rtl="0">
              <a:spcBef>
                <a:spcPts val="0"/>
              </a:spcBef>
              <a:buNone/>
            </a:pPr>
            <a:r>
              <a:t/>
            </a:r>
            <a:endParaRPr sz="1100">
              <a:latin typeface="Verdana"/>
              <a:ea typeface="Verdana"/>
              <a:cs typeface="Verdana"/>
              <a:sym typeface="Verdana"/>
            </a:endParaRPr>
          </a:p>
          <a:p>
            <a:pPr lvl="0" rtl="0">
              <a:lnSpc>
                <a:spcPct val="115000"/>
              </a:lnSpc>
              <a:spcBef>
                <a:spcPts val="0"/>
              </a:spcBef>
              <a:buNone/>
            </a:pPr>
            <a:r>
              <a:rPr lang="en" sz="1000">
                <a:latin typeface="Consolas"/>
                <a:ea typeface="Consolas"/>
                <a:cs typeface="Consolas"/>
                <a:sym typeface="Consolas"/>
              </a:rPr>
              <a:t>library(</a:t>
            </a:r>
            <a:r>
              <a:rPr lang="en" sz="1000">
                <a:solidFill>
                  <a:srgbClr val="2B91AF"/>
                </a:solidFill>
                <a:latin typeface="Consolas"/>
                <a:ea typeface="Consolas"/>
                <a:cs typeface="Consolas"/>
                <a:sym typeface="Consolas"/>
              </a:rPr>
              <a:t>RSQLite</a:t>
            </a:r>
            <a:r>
              <a:rPr lang="en" sz="1000">
                <a:latin typeface="Consolas"/>
                <a:ea typeface="Consolas"/>
                <a:cs typeface="Consolas"/>
                <a:sym typeface="Consolas"/>
              </a:rPr>
              <a:t>) </a:t>
            </a:r>
          </a:p>
          <a:p>
            <a:pPr lvl="0" rtl="0">
              <a:lnSpc>
                <a:spcPct val="115000"/>
              </a:lnSpc>
              <a:spcBef>
                <a:spcPts val="0"/>
              </a:spcBef>
              <a:buNone/>
            </a:pPr>
            <a:r>
              <a:rPr lang="en" sz="1000">
                <a:latin typeface="Consolas"/>
                <a:ea typeface="Consolas"/>
                <a:cs typeface="Consolas"/>
                <a:sym typeface="Consolas"/>
              </a:rPr>
              <a:t>con &lt;- dbConnect(</a:t>
            </a:r>
            <a:r>
              <a:rPr lang="en" sz="1000">
                <a:solidFill>
                  <a:srgbClr val="800000"/>
                </a:solidFill>
                <a:latin typeface="Consolas"/>
                <a:ea typeface="Consolas"/>
                <a:cs typeface="Consolas"/>
                <a:sym typeface="Consolas"/>
              </a:rPr>
              <a:t>"SQLite"</a:t>
            </a:r>
            <a:r>
              <a:rPr lang="en" sz="1000">
                <a:latin typeface="Consolas"/>
                <a:ea typeface="Consolas"/>
                <a:cs typeface="Consolas"/>
                <a:sym typeface="Consolas"/>
              </a:rPr>
              <a:t>, dbname = </a:t>
            </a:r>
            <a:r>
              <a:rPr lang="en" sz="1000">
                <a:solidFill>
                  <a:srgbClr val="800000"/>
                </a:solidFill>
                <a:latin typeface="Consolas"/>
                <a:ea typeface="Consolas"/>
                <a:cs typeface="Consolas"/>
                <a:sym typeface="Consolas"/>
              </a:rPr>
              <a:t>"sample_db"</a:t>
            </a:r>
            <a:r>
              <a:rPr lang="en" sz="1000">
                <a:latin typeface="Consolas"/>
                <a:ea typeface="Consolas"/>
                <a:cs typeface="Consolas"/>
                <a:sym typeface="Consolas"/>
              </a:rPr>
              <a:t>)</a:t>
            </a:r>
          </a:p>
          <a:p>
            <a:pPr lvl="0" rtl="0">
              <a:lnSpc>
                <a:spcPct val="115000"/>
              </a:lnSpc>
              <a:spcBef>
                <a:spcPts val="0"/>
              </a:spcBef>
              <a:buNone/>
            </a:pPr>
            <a:r>
              <a:rPr lang="en" sz="1000">
                <a:latin typeface="Consolas"/>
                <a:ea typeface="Consolas"/>
                <a:cs typeface="Consolas"/>
                <a:sym typeface="Consolas"/>
              </a:rPr>
              <a:t> </a:t>
            </a:r>
            <a:r>
              <a:rPr lang="en" sz="1000">
                <a:solidFill>
                  <a:srgbClr val="808080"/>
                </a:solidFill>
                <a:latin typeface="Consolas"/>
                <a:ea typeface="Consolas"/>
                <a:cs typeface="Consolas"/>
                <a:sym typeface="Consolas"/>
              </a:rPr>
              <a:t># read csv file into sql database</a:t>
            </a:r>
            <a:r>
              <a:rPr lang="en" sz="1000">
                <a:latin typeface="Consolas"/>
                <a:ea typeface="Consolas"/>
                <a:cs typeface="Consolas"/>
                <a:sym typeface="Consolas"/>
              </a:rPr>
              <a:t> </a:t>
            </a:r>
          </a:p>
          <a:p>
            <a:pPr lvl="0" rtl="0">
              <a:lnSpc>
                <a:spcPct val="115000"/>
              </a:lnSpc>
              <a:spcBef>
                <a:spcPts val="0"/>
              </a:spcBef>
              <a:buNone/>
            </a:pPr>
            <a:r>
              <a:rPr lang="en" sz="1000">
                <a:latin typeface="Consolas"/>
                <a:ea typeface="Consolas"/>
                <a:cs typeface="Consolas"/>
                <a:sym typeface="Consolas"/>
              </a:rPr>
              <a:t>dbWriteTable(con, name=</a:t>
            </a:r>
            <a:r>
              <a:rPr lang="en" sz="1000">
                <a:solidFill>
                  <a:srgbClr val="800000"/>
                </a:solidFill>
                <a:latin typeface="Consolas"/>
                <a:ea typeface="Consolas"/>
                <a:cs typeface="Consolas"/>
                <a:sym typeface="Consolas"/>
              </a:rPr>
              <a:t>"sample_data"</a:t>
            </a:r>
            <a:r>
              <a:rPr lang="en" sz="1000">
                <a:latin typeface="Consolas"/>
                <a:ea typeface="Consolas"/>
                <a:cs typeface="Consolas"/>
                <a:sym typeface="Consolas"/>
              </a:rPr>
              <a:t>, value=</a:t>
            </a:r>
            <a:r>
              <a:rPr lang="en" sz="1000">
                <a:solidFill>
                  <a:srgbClr val="800000"/>
                </a:solidFill>
                <a:latin typeface="Consolas"/>
                <a:ea typeface="Consolas"/>
                <a:cs typeface="Consolas"/>
                <a:sym typeface="Consolas"/>
              </a:rPr>
              <a:t>"sample_data.csv"</a:t>
            </a:r>
            <a:r>
              <a:rPr lang="en" sz="1000">
                <a:latin typeface="Consolas"/>
                <a:ea typeface="Consolas"/>
                <a:cs typeface="Consolas"/>
                <a:sym typeface="Consolas"/>
              </a:rPr>
              <a:t>, row.names=FALSE, header=TRUE, sep = </a:t>
            </a:r>
            <a:r>
              <a:rPr lang="en" sz="1000">
                <a:solidFill>
                  <a:srgbClr val="800000"/>
                </a:solidFill>
                <a:latin typeface="Consolas"/>
                <a:ea typeface="Consolas"/>
                <a:cs typeface="Consolas"/>
                <a:sym typeface="Consolas"/>
              </a:rPr>
              <a:t>","</a:t>
            </a:r>
            <a:r>
              <a:rPr lang="en" sz="1000">
                <a:latin typeface="Consolas"/>
                <a:ea typeface="Consolas"/>
                <a:cs typeface="Consolas"/>
                <a:sym typeface="Consolas"/>
              </a:rPr>
              <a:t>)</a:t>
            </a:r>
          </a:p>
          <a:p>
            <a:pPr lvl="0" rtl="0">
              <a:spcBef>
                <a:spcPts val="0"/>
              </a:spcBef>
              <a:buNone/>
            </a:pPr>
            <a:r>
              <a:t/>
            </a:r>
            <a:endParaRPr sz="1100"/>
          </a:p>
          <a:p>
            <a:pPr lvl="0" rtl="0">
              <a:spcBef>
                <a:spcPts val="0"/>
              </a:spcBef>
              <a:buNone/>
            </a:pPr>
            <a:r>
              <a:t/>
            </a:r>
            <a:endParaRPr sz="1100"/>
          </a:p>
          <a:p>
            <a:pPr lvl="0" rtl="0">
              <a:spcBef>
                <a:spcPts val="0"/>
              </a:spcBef>
              <a:buNone/>
            </a:pPr>
            <a:r>
              <a:rPr lang="en" sz="1100" u="sng">
                <a:solidFill>
                  <a:schemeClr val="hlink"/>
                </a:solidFill>
                <a:hlinkClick r:id="rId9"/>
              </a:rPr>
              <a:t>http://cran.r-project.org/web/packages/sqldf/index.html</a:t>
            </a:r>
            <a:r>
              <a:rPr lang="en" sz="1100"/>
              <a:t> </a:t>
            </a:r>
            <a:r>
              <a:rPr lang="en" sz="1100"/>
              <a:t>Manipulate R data frames using SQL</a:t>
            </a:r>
          </a:p>
          <a:p>
            <a:pPr lvl="0" rtl="0">
              <a:spcBef>
                <a:spcPts val="0"/>
              </a:spcBef>
              <a:buNone/>
            </a:pPr>
            <a:r>
              <a:t/>
            </a:r>
            <a:endParaRPr sz="1100"/>
          </a:p>
          <a:p>
            <a:pPr lvl="0" rtl="0">
              <a:spcBef>
                <a:spcPts val="0"/>
              </a:spcBef>
              <a:buNone/>
            </a:pPr>
            <a:r>
              <a:rPr lang="en" sz="1000">
                <a:solidFill>
                  <a:srgbClr val="0C65A5"/>
                </a:solidFill>
                <a:latin typeface="Consolas"/>
                <a:ea typeface="Consolas"/>
                <a:cs typeface="Consolas"/>
                <a:sym typeface="Consolas"/>
                <a:hlinkClick r:id="rId10"/>
              </a:rPr>
              <a:t>read.csv.sql</a:t>
            </a:r>
            <a:r>
              <a:rPr lang="en" sz="1100">
                <a:solidFill>
                  <a:srgbClr val="222222"/>
                </a:solidFill>
              </a:rPr>
              <a:t> in the </a:t>
            </a:r>
            <a:r>
              <a:rPr lang="en" sz="1000">
                <a:solidFill>
                  <a:srgbClr val="0C65A5"/>
                </a:solidFill>
                <a:latin typeface="Consolas"/>
                <a:ea typeface="Consolas"/>
                <a:cs typeface="Consolas"/>
                <a:sym typeface="Consolas"/>
                <a:hlinkClick r:id="rId11"/>
              </a:rPr>
              <a:t>sqldf</a:t>
            </a:r>
            <a:r>
              <a:rPr lang="en" sz="1100">
                <a:solidFill>
                  <a:srgbClr val="222222"/>
                </a:solidFill>
              </a:rPr>
              <a:t> package imports data into a temporary SQLite database and then reads it into R.</a:t>
            </a:r>
          </a:p>
          <a:p>
            <a:pPr lvl="0" rtl="0">
              <a:spcBef>
                <a:spcPts val="0"/>
              </a:spcBef>
              <a:buNone/>
            </a:pPr>
            <a:r>
              <a:t/>
            </a:r>
            <a:endParaRPr sz="1100"/>
          </a:p>
          <a:p>
            <a:pPr lvl="0" rtl="0">
              <a:spcBef>
                <a:spcPts val="0"/>
              </a:spcBef>
              <a:buNone/>
            </a:pPr>
            <a:r>
              <a:t/>
            </a:r>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baseline="0" i="0" lang="en" sz="4400" u="none" cap="none" strike="noStrike">
                <a:solidFill>
                  <a:schemeClr val="dk1"/>
                </a:solidFill>
                <a:latin typeface="Calibri"/>
                <a:ea typeface="Calibri"/>
                <a:cs typeface="Calibri"/>
                <a:sym typeface="Calibri"/>
              </a:rPr>
              <a:t>A Detour to SQL</a:t>
            </a:r>
          </a:p>
        </p:txBody>
      </p:sp>
      <p:pic>
        <p:nvPicPr>
          <p:cNvPr id="334" name="Shape 334"/>
          <p:cNvPicPr preferRelativeResize="0"/>
          <p:nvPr>
            <p:ph idx="1" type="body"/>
          </p:nvPr>
        </p:nvPicPr>
        <p:blipFill rotWithShape="1">
          <a:blip r:embed="rId3">
            <a:alphaModFix/>
          </a:blip>
          <a:srcRect b="0" l="0" r="0" t="0"/>
          <a:stretch/>
        </p:blipFill>
        <p:spPr>
          <a:xfrm>
            <a:off x="1643434" y="1200150"/>
            <a:ext cx="5857199" cy="339450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RMySQL</a:t>
            </a:r>
          </a:p>
        </p:txBody>
      </p:sp>
      <p:sp>
        <p:nvSpPr>
          <p:cNvPr id="340" name="Shape 34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22727"/>
              </a:lnSpc>
              <a:spcBef>
                <a:spcPts val="0"/>
              </a:spcBef>
              <a:buClr>
                <a:schemeClr val="dk1"/>
              </a:buClr>
              <a:buSzPct val="100000"/>
              <a:buFont typeface="Arial"/>
              <a:buNone/>
            </a:pPr>
            <a:r>
              <a:rPr lang="en" sz="1100">
                <a:solidFill>
                  <a:srgbClr val="444444"/>
                </a:solidFill>
              </a:rPr>
              <a:t>install.packages("RMySQL")</a:t>
            </a:r>
          </a:p>
          <a:p>
            <a:pPr lvl="0" rtl="0">
              <a:lnSpc>
                <a:spcPct val="122727"/>
              </a:lnSpc>
              <a:spcBef>
                <a:spcPts val="0"/>
              </a:spcBef>
              <a:buClr>
                <a:schemeClr val="dk1"/>
              </a:buClr>
              <a:buSzPct val="100000"/>
              <a:buFont typeface="Arial"/>
              <a:buNone/>
            </a:pPr>
            <a:r>
              <a:rPr lang="en" sz="1100">
                <a:solidFill>
                  <a:srgbClr val="444444"/>
                </a:solidFill>
              </a:rPr>
              <a:t>library(RMySQL)</a:t>
            </a:r>
          </a:p>
          <a:p>
            <a:pPr lvl="0" rtl="0">
              <a:lnSpc>
                <a:spcPct val="122727"/>
              </a:lnSpc>
              <a:spcBef>
                <a:spcPts val="0"/>
              </a:spcBef>
              <a:buClr>
                <a:schemeClr val="dk1"/>
              </a:buClr>
              <a:buFont typeface="Arial"/>
              <a:buNone/>
            </a:pPr>
            <a:r>
              <a:t/>
            </a:r>
            <a:endParaRPr sz="1100">
              <a:solidFill>
                <a:srgbClr val="444444"/>
              </a:solidFill>
            </a:endParaRPr>
          </a:p>
          <a:p>
            <a:pPr lvl="0" rtl="0">
              <a:lnSpc>
                <a:spcPct val="122727"/>
              </a:lnSpc>
              <a:spcBef>
                <a:spcPts val="0"/>
              </a:spcBef>
              <a:buClr>
                <a:schemeClr val="dk1"/>
              </a:buClr>
              <a:buSzPct val="100000"/>
              <a:buFont typeface="Arial"/>
              <a:buNone/>
            </a:pPr>
            <a:r>
              <a:rPr lang="en" sz="1100">
                <a:solidFill>
                  <a:srgbClr val="444444"/>
                </a:solidFill>
              </a:rPr>
              <a:t>mydb = dbConnect(MySQL(), user='user', password='password', dbname='database_name', host='host')</a:t>
            </a:r>
          </a:p>
          <a:p>
            <a:pPr lvl="0" rtl="0">
              <a:spcBef>
                <a:spcPts val="0"/>
              </a:spcBef>
              <a:buClr>
                <a:schemeClr val="dk1"/>
              </a:buClr>
              <a:buFont typeface="Arial"/>
              <a:buNone/>
            </a:pPr>
            <a:r>
              <a:t/>
            </a:r>
            <a:endParaRPr sz="1100">
              <a:solidFill>
                <a:srgbClr val="444444"/>
              </a:solidFill>
            </a:endParaRPr>
          </a:p>
          <a:p>
            <a:pPr lvl="0" rtl="0">
              <a:lnSpc>
                <a:spcPct val="122727"/>
              </a:lnSpc>
              <a:spcBef>
                <a:spcPts val="0"/>
              </a:spcBef>
              <a:buClr>
                <a:schemeClr val="dk1"/>
              </a:buClr>
              <a:buFont typeface="Arial"/>
              <a:buNone/>
            </a:pPr>
            <a:r>
              <a:t/>
            </a:r>
            <a:endParaRPr sz="1100">
              <a:solidFill>
                <a:srgbClr val="444444"/>
              </a:solidFill>
            </a:endParaRPr>
          </a:p>
          <a:p>
            <a:pPr lvl="0" rtl="0">
              <a:lnSpc>
                <a:spcPct val="122727"/>
              </a:lnSpc>
              <a:spcBef>
                <a:spcPts val="0"/>
              </a:spcBef>
              <a:buClr>
                <a:schemeClr val="dk1"/>
              </a:buClr>
              <a:buSzPct val="100000"/>
              <a:buFont typeface="Arial"/>
              <a:buNone/>
            </a:pPr>
            <a:r>
              <a:rPr lang="en" sz="1100">
                <a:solidFill>
                  <a:srgbClr val="444444"/>
                </a:solidFill>
              </a:rPr>
              <a:t>dbListTables(mydb)</a:t>
            </a:r>
          </a:p>
          <a:p>
            <a:pPr lvl="0" rtl="0">
              <a:lnSpc>
                <a:spcPct val="122727"/>
              </a:lnSpc>
              <a:spcBef>
                <a:spcPts val="0"/>
              </a:spcBef>
              <a:buClr>
                <a:schemeClr val="dk1"/>
              </a:buClr>
              <a:buFont typeface="Arial"/>
              <a:buNone/>
            </a:pPr>
            <a:r>
              <a:t/>
            </a:r>
            <a:endParaRPr sz="1100">
              <a:solidFill>
                <a:srgbClr val="444444"/>
              </a:solidFill>
            </a:endParaRPr>
          </a:p>
          <a:p>
            <a:pPr lvl="0" rtl="0">
              <a:lnSpc>
                <a:spcPct val="122727"/>
              </a:lnSpc>
              <a:spcBef>
                <a:spcPts val="0"/>
              </a:spcBef>
              <a:buClr>
                <a:schemeClr val="dk1"/>
              </a:buClr>
              <a:buSzPct val="100000"/>
              <a:buFont typeface="Arial"/>
              <a:buNone/>
            </a:pPr>
            <a:r>
              <a:rPr lang="en" sz="1100">
                <a:solidFill>
                  <a:srgbClr val="444444"/>
                </a:solidFill>
              </a:rPr>
              <a:t>dbListFields(mydb, 'some_table')</a:t>
            </a:r>
          </a:p>
          <a:p>
            <a:pPr lvl="0" rtl="0">
              <a:lnSpc>
                <a:spcPct val="115000"/>
              </a:lnSpc>
              <a:spcBef>
                <a:spcPts val="0"/>
              </a:spcBef>
              <a:buClr>
                <a:schemeClr val="dk1"/>
              </a:buClr>
              <a:buFont typeface="Arial"/>
              <a:buNone/>
            </a:pPr>
            <a:r>
              <a:t/>
            </a:r>
            <a:endParaRPr sz="1100">
              <a:solidFill>
                <a:srgbClr val="444444"/>
              </a:solidFill>
            </a:endParaRPr>
          </a:p>
          <a:p>
            <a:pPr lvl="0" rtl="0">
              <a:lnSpc>
                <a:spcPct val="122727"/>
              </a:lnSpc>
              <a:spcBef>
                <a:spcPts val="0"/>
              </a:spcBef>
              <a:buClr>
                <a:schemeClr val="dk1"/>
              </a:buClr>
              <a:buFont typeface="Arial"/>
              <a:buNone/>
            </a:pPr>
            <a:r>
              <a:t/>
            </a:r>
            <a:endParaRPr sz="1100">
              <a:solidFill>
                <a:srgbClr val="444444"/>
              </a:solidFill>
            </a:endParaRPr>
          </a:p>
          <a:p>
            <a:pPr lvl="0" rtl="0">
              <a:lnSpc>
                <a:spcPct val="122727"/>
              </a:lnSpc>
              <a:spcBef>
                <a:spcPts val="0"/>
              </a:spcBef>
              <a:buClr>
                <a:schemeClr val="dk1"/>
              </a:buClr>
              <a:buSzPct val="100000"/>
              <a:buFont typeface="Arial"/>
              <a:buNone/>
            </a:pPr>
            <a:r>
              <a:rPr lang="en" sz="1100">
                <a:solidFill>
                  <a:srgbClr val="444444"/>
                </a:solidFill>
              </a:rPr>
              <a:t>dbSendQuery(mydb, 'drop table if exists some_table, some_other_table')</a:t>
            </a:r>
          </a:p>
          <a:p>
            <a:pPr lvl="0" rtl="0">
              <a:lnSpc>
                <a:spcPct val="122727"/>
              </a:lnSpc>
              <a:spcBef>
                <a:spcPts val="0"/>
              </a:spcBef>
              <a:buClr>
                <a:schemeClr val="dk1"/>
              </a:buClr>
              <a:buFont typeface="Arial"/>
              <a:buNone/>
            </a:pPr>
            <a:r>
              <a:t/>
            </a:r>
            <a:endParaRPr sz="1100">
              <a:solidFill>
                <a:srgbClr val="444444"/>
              </a:solidFill>
            </a:endParaRPr>
          </a:p>
          <a:p>
            <a:pPr lvl="0" rtl="0">
              <a:spcBef>
                <a:spcPts val="0"/>
              </a:spcBef>
              <a:buNone/>
            </a:pPr>
            <a:r>
              <a:rPr lang="en" sz="1100">
                <a:solidFill>
                  <a:srgbClr val="444444"/>
                </a:solidFill>
              </a:rPr>
              <a:t>dbWriteTable(mydb, name='table_name', value=data.frame.name)</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Other databases</a:t>
            </a:r>
          </a:p>
        </p:txBody>
      </p:sp>
      <p:sp>
        <p:nvSpPr>
          <p:cNvPr id="346" name="Shape 346"/>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Teradata </a:t>
            </a:r>
            <a:r>
              <a:rPr lang="en" sz="1100" u="sng">
                <a:solidFill>
                  <a:schemeClr val="hlink"/>
                </a:solidFill>
                <a:hlinkClick r:id="rId3"/>
              </a:rPr>
              <a:t>https://github.com/Teradata/teradataR</a:t>
            </a:r>
          </a:p>
          <a:p>
            <a:pPr lvl="0" rtl="0">
              <a:lnSpc>
                <a:spcPct val="115000"/>
              </a:lnSpc>
              <a:spcBef>
                <a:spcPts val="1800"/>
              </a:spcBef>
              <a:spcAft>
                <a:spcPts val="400"/>
              </a:spcAft>
              <a:buNone/>
            </a:pPr>
            <a:r>
              <a:rPr lang="en" sz="1100"/>
              <a:t> </a:t>
            </a:r>
            <a:r>
              <a:rPr lang="en">
                <a:solidFill>
                  <a:srgbClr val="000000"/>
                </a:solidFill>
              </a:rPr>
              <a:t>PostgreSQL</a:t>
            </a:r>
            <a:r>
              <a:rPr b="1" lang="en" sz="1400">
                <a:solidFill>
                  <a:schemeClr val="dk2"/>
                </a:solidFill>
                <a:latin typeface="Verdana"/>
                <a:ea typeface="Verdana"/>
                <a:cs typeface="Verdana"/>
                <a:sym typeface="Verdana"/>
              </a:rPr>
              <a:t> </a:t>
            </a:r>
            <a:r>
              <a:rPr lang="en" sz="1100" u="sng">
                <a:solidFill>
                  <a:schemeClr val="hlink"/>
                </a:solidFill>
                <a:hlinkClick r:id="rId4"/>
              </a:rPr>
              <a:t>http://cran.r-project.org/web/packages/RPostgreSQL/</a:t>
            </a:r>
            <a:r>
              <a:rPr lang="en" sz="1100"/>
              <a:t> </a:t>
            </a:r>
          </a:p>
          <a:p>
            <a:pPr lvl="0" rtl="0">
              <a:lnSpc>
                <a:spcPct val="115000"/>
              </a:lnSpc>
              <a:spcBef>
                <a:spcPts val="1800"/>
              </a:spcBef>
              <a:spcAft>
                <a:spcPts val="400"/>
              </a:spcAft>
              <a:buNone/>
            </a:pPr>
            <a:r>
              <a:rPr lang="en"/>
              <a:t>MongoDB</a:t>
            </a:r>
            <a:r>
              <a:rPr lang="en" sz="1100"/>
              <a:t> </a:t>
            </a:r>
            <a:r>
              <a:rPr lang="en" sz="1100" u="sng">
                <a:solidFill>
                  <a:schemeClr val="hlink"/>
                </a:solidFill>
                <a:hlinkClick r:id="rId5"/>
              </a:rPr>
              <a:t>http://cran.r-project.org/web/packages/mongolite/index.html</a:t>
            </a:r>
          </a:p>
          <a:p>
            <a:pPr lvl="0" rtl="0">
              <a:lnSpc>
                <a:spcPct val="115000"/>
              </a:lnSpc>
              <a:spcBef>
                <a:spcPts val="1800"/>
              </a:spcBef>
              <a:spcAft>
                <a:spcPts val="400"/>
              </a:spcAft>
              <a:buNone/>
            </a:pPr>
            <a:r>
              <a:rPr lang="en"/>
              <a:t>couchDB</a:t>
            </a:r>
            <a:r>
              <a:rPr lang="en" sz="1100"/>
              <a:t> </a:t>
            </a:r>
            <a:r>
              <a:rPr lang="en" sz="1100" u="sng">
                <a:solidFill>
                  <a:schemeClr val="hlink"/>
                </a:solidFill>
                <a:hlinkClick r:id="rId6"/>
              </a:rPr>
              <a:t>http://cran.r-project.org/web/packages/couchDB/index.html</a:t>
            </a:r>
            <a:r>
              <a:rPr lang="en" sz="1100"/>
              <a:t> </a:t>
            </a:r>
          </a:p>
          <a:p>
            <a:pPr lvl="0" rtl="0">
              <a:lnSpc>
                <a:spcPct val="115000"/>
              </a:lnSpc>
              <a:spcBef>
                <a:spcPts val="1800"/>
              </a:spcBef>
              <a:spcAft>
                <a:spcPts val="400"/>
              </a:spcAft>
              <a:buNone/>
            </a:pPr>
            <a:r>
              <a:rPr lang="en"/>
              <a:t>MonetDB</a:t>
            </a:r>
            <a:r>
              <a:rPr lang="en" sz="1100"/>
              <a:t> </a:t>
            </a:r>
            <a:r>
              <a:rPr lang="en" sz="1100" u="sng">
                <a:solidFill>
                  <a:schemeClr val="hlink"/>
                </a:solidFill>
                <a:hlinkClick r:id="rId7"/>
              </a:rPr>
              <a:t>http://cran.r-project.org/web/packages/MonetDB.R/index.html</a:t>
            </a:r>
          </a:p>
          <a:p>
            <a:pPr lvl="0" rtl="0">
              <a:lnSpc>
                <a:spcPct val="115000"/>
              </a:lnSpc>
              <a:spcBef>
                <a:spcPts val="1800"/>
              </a:spcBef>
              <a:spcAft>
                <a:spcPts val="400"/>
              </a:spcAft>
              <a:buNone/>
            </a:pPr>
            <a:r>
              <a:t/>
            </a:r>
            <a:endParaRPr sz="1100"/>
          </a:p>
          <a:p>
            <a:pPr lvl="0" rtl="0">
              <a:lnSpc>
                <a:spcPct val="115000"/>
              </a:lnSpc>
              <a:spcBef>
                <a:spcPts val="1800"/>
              </a:spcBef>
              <a:spcAft>
                <a:spcPts val="400"/>
              </a:spcAft>
              <a:buNone/>
            </a:pPr>
            <a:r>
              <a:t/>
            </a:r>
            <a:endParaRPr sz="1100"/>
          </a:p>
          <a:p>
            <a:pPr rtl="0">
              <a:spcBef>
                <a:spcPts val="0"/>
              </a:spcBef>
              <a:buNone/>
            </a:pPr>
            <a:r>
              <a:t/>
            </a:r>
            <a:endParaRPr sz="1100"/>
          </a:p>
          <a:p>
            <a:pPr rtl="0">
              <a:spcBef>
                <a:spcPts val="0"/>
              </a:spcBef>
              <a:buNone/>
            </a:pPr>
            <a:r>
              <a:t/>
            </a:r>
            <a:endParaRPr sz="1100"/>
          </a:p>
          <a:p>
            <a:pPr lvl="0" rtl="0">
              <a:spcBef>
                <a:spcPts val="0"/>
              </a:spcBef>
              <a:buNone/>
            </a:pPr>
            <a:r>
              <a:t/>
            </a:r>
            <a:endParaRP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Other data sources</a:t>
            </a:r>
          </a:p>
        </p:txBody>
      </p:sp>
      <p:sp>
        <p:nvSpPr>
          <p:cNvPr id="352" name="Shape 352"/>
          <p:cNvSpPr txBox="1"/>
          <p:nvPr>
            <p:ph idx="1" type="body"/>
          </p:nvPr>
        </p:nvSpPr>
        <p:spPr>
          <a:xfrm>
            <a:off x="457200" y="950075"/>
            <a:ext cx="8229600" cy="3975899"/>
          </a:xfrm>
          <a:prstGeom prst="rect">
            <a:avLst/>
          </a:prstGeom>
        </p:spPr>
        <p:txBody>
          <a:bodyPr anchorCtr="0" anchor="t" bIns="91425" lIns="91425" rIns="91425" tIns="91425">
            <a:noAutofit/>
          </a:bodyPr>
          <a:lstStyle/>
          <a:p>
            <a:pPr lvl="0" rtl="0">
              <a:lnSpc>
                <a:spcPct val="160000"/>
              </a:lnSpc>
              <a:spcBef>
                <a:spcPts val="1800"/>
              </a:spcBef>
              <a:spcAft>
                <a:spcPts val="400"/>
              </a:spcAft>
              <a:buNone/>
            </a:pPr>
            <a:r>
              <a:rPr b="1" lang="en" sz="1700"/>
              <a:t>Cassandra with R </a:t>
            </a:r>
            <a:r>
              <a:rPr lang="en" sz="1100" u="sng">
                <a:solidFill>
                  <a:srgbClr val="9F9F9F"/>
                </a:solidFill>
                <a:hlinkClick r:id="rId3"/>
              </a:rPr>
              <a:t>http://cran.r-project.org/web/packages/RCassandra/RCassandra.pdf</a:t>
            </a:r>
          </a:p>
          <a:p>
            <a:pPr lvl="0" rtl="0">
              <a:lnSpc>
                <a:spcPct val="160000"/>
              </a:lnSpc>
              <a:spcBef>
                <a:spcPts val="1800"/>
              </a:spcBef>
              <a:spcAft>
                <a:spcPts val="400"/>
              </a:spcAft>
              <a:buNone/>
            </a:pPr>
            <a:r>
              <a:rPr b="1" lang="en" sz="1700"/>
              <a:t>Neo4j with R</a:t>
            </a:r>
          </a:p>
          <a:p>
            <a:pPr lvl="0" rtl="0">
              <a:lnSpc>
                <a:spcPct val="163636"/>
              </a:lnSpc>
              <a:spcBef>
                <a:spcPts val="0"/>
              </a:spcBef>
              <a:buNone/>
            </a:pPr>
            <a:r>
              <a:rPr lang="en" sz="1100" u="sng">
                <a:solidFill>
                  <a:srgbClr val="9F9F9F"/>
                </a:solidFill>
                <a:hlinkClick r:id="rId4"/>
              </a:rPr>
              <a:t>http://things-about-r.tumblr.com/post/47392314578/venue-recommendation-a-simple-use-case-connecting-r</a:t>
            </a:r>
          </a:p>
          <a:p>
            <a:pPr lvl="0" rtl="0">
              <a:lnSpc>
                <a:spcPct val="160000"/>
              </a:lnSpc>
              <a:spcBef>
                <a:spcPts val="0"/>
              </a:spcBef>
              <a:spcAft>
                <a:spcPts val="1200"/>
              </a:spcAft>
              <a:buNone/>
            </a:pPr>
            <a:r>
              <a:rPr b="1" lang="en" sz="1800">
                <a:solidFill>
                  <a:srgbClr val="000000"/>
                </a:solidFill>
              </a:rPr>
              <a:t>R with Hadoop Stack </a:t>
            </a:r>
            <a:r>
              <a:rPr lang="en" sz="1100" u="sng">
                <a:solidFill>
                  <a:srgbClr val="9F9F9F"/>
                </a:solidFill>
                <a:hlinkClick r:id="rId5"/>
              </a:rPr>
              <a:t>https://github.com/RevolutionAnalytics/RHadoop/wiki</a:t>
            </a:r>
            <a:r>
              <a:rPr lang="en" sz="1200">
                <a:solidFill>
                  <a:srgbClr val="333333"/>
                </a:solidFill>
              </a:rPr>
              <a:t> </a:t>
            </a:r>
          </a:p>
          <a:p>
            <a:pPr indent="-304800" lvl="0" marL="457200" rtl="0">
              <a:lnSpc>
                <a:spcPct val="160000"/>
              </a:lnSpc>
              <a:spcBef>
                <a:spcPts val="0"/>
              </a:spcBef>
              <a:spcAft>
                <a:spcPts val="1200"/>
              </a:spcAft>
              <a:buClr>
                <a:srgbClr val="333333"/>
              </a:buClr>
              <a:buSzPct val="100000"/>
              <a:buFont typeface="Arial"/>
              <a:buChar char="●"/>
            </a:pPr>
            <a:r>
              <a:rPr lang="en" sz="1200">
                <a:solidFill>
                  <a:srgbClr val="333333"/>
                </a:solidFill>
              </a:rPr>
              <a:t>NEW! </a:t>
            </a:r>
            <a:r>
              <a:rPr lang="en" sz="1200">
                <a:solidFill>
                  <a:srgbClr val="4183C4"/>
                </a:solidFill>
                <a:hlinkClick r:id="rId6"/>
              </a:rPr>
              <a:t>ravro</a:t>
            </a:r>
            <a:r>
              <a:rPr lang="en" sz="1200">
                <a:solidFill>
                  <a:srgbClr val="333333"/>
                </a:solidFill>
              </a:rPr>
              <a:t> - read and write files in avro format</a:t>
            </a:r>
          </a:p>
          <a:p>
            <a:pPr indent="-304800" lvl="0" marL="457200" rtl="0">
              <a:lnSpc>
                <a:spcPct val="160000"/>
              </a:lnSpc>
              <a:spcBef>
                <a:spcPts val="0"/>
              </a:spcBef>
              <a:spcAft>
                <a:spcPts val="1200"/>
              </a:spcAft>
              <a:buClr>
                <a:srgbClr val="333333"/>
              </a:buClr>
              <a:buSzPct val="100000"/>
              <a:buFont typeface="Arial"/>
              <a:buChar char="●"/>
            </a:pPr>
            <a:r>
              <a:rPr lang="en" sz="1200">
                <a:solidFill>
                  <a:srgbClr val="4183C4"/>
                </a:solidFill>
                <a:hlinkClick r:id="rId7"/>
              </a:rPr>
              <a:t>plyrmr</a:t>
            </a:r>
            <a:r>
              <a:rPr lang="en" sz="1200">
                <a:solidFill>
                  <a:srgbClr val="333333"/>
                </a:solidFill>
              </a:rPr>
              <a:t> - higher level plyr-like data processing for structured data, powered by </a:t>
            </a:r>
            <a:r>
              <a:rPr lang="en" sz="1000">
                <a:solidFill>
                  <a:srgbClr val="333333"/>
                </a:solidFill>
                <a:latin typeface="Consolas"/>
                <a:ea typeface="Consolas"/>
                <a:cs typeface="Consolas"/>
                <a:sym typeface="Consolas"/>
              </a:rPr>
              <a:t>rmr</a:t>
            </a:r>
          </a:p>
          <a:p>
            <a:pPr indent="-304800" lvl="0" marL="457200" rtl="0">
              <a:lnSpc>
                <a:spcPct val="160000"/>
              </a:lnSpc>
              <a:spcBef>
                <a:spcPts val="0"/>
              </a:spcBef>
              <a:spcAft>
                <a:spcPts val="1200"/>
              </a:spcAft>
              <a:buClr>
                <a:srgbClr val="333333"/>
              </a:buClr>
              <a:buSzPct val="100000"/>
              <a:buFont typeface="Arial"/>
              <a:buChar char="●"/>
            </a:pPr>
            <a:r>
              <a:rPr lang="en" sz="1200">
                <a:solidFill>
                  <a:srgbClr val="4183C4"/>
                </a:solidFill>
                <a:hlinkClick r:id="rId8"/>
              </a:rPr>
              <a:t>rmr</a:t>
            </a:r>
            <a:r>
              <a:rPr lang="en" sz="1200">
                <a:solidFill>
                  <a:srgbClr val="333333"/>
                </a:solidFill>
              </a:rPr>
              <a:t> - functions providing Hadoop MapReduce functionality in R</a:t>
            </a:r>
          </a:p>
          <a:p>
            <a:pPr indent="-304800" lvl="0" marL="457200" rtl="0">
              <a:lnSpc>
                <a:spcPct val="160000"/>
              </a:lnSpc>
              <a:spcBef>
                <a:spcPts val="0"/>
              </a:spcBef>
              <a:spcAft>
                <a:spcPts val="1200"/>
              </a:spcAft>
              <a:buClr>
                <a:srgbClr val="333333"/>
              </a:buClr>
              <a:buSzPct val="100000"/>
              <a:buFont typeface="Arial"/>
              <a:buChar char="●"/>
            </a:pPr>
            <a:r>
              <a:rPr lang="en" sz="1200">
                <a:solidFill>
                  <a:srgbClr val="4183C4"/>
                </a:solidFill>
                <a:hlinkClick r:id="rId9"/>
              </a:rPr>
              <a:t>rhdfs</a:t>
            </a:r>
            <a:r>
              <a:rPr lang="en" sz="1200">
                <a:solidFill>
                  <a:srgbClr val="333333"/>
                </a:solidFill>
              </a:rPr>
              <a:t> - functions providing file management of the HDFS from within R</a:t>
            </a:r>
          </a:p>
          <a:p>
            <a:pPr indent="-304800" lvl="0" marL="457200" rtl="0">
              <a:lnSpc>
                <a:spcPct val="160000"/>
              </a:lnSpc>
              <a:spcBef>
                <a:spcPts val="0"/>
              </a:spcBef>
              <a:spcAft>
                <a:spcPts val="1200"/>
              </a:spcAft>
              <a:buClr>
                <a:srgbClr val="333333"/>
              </a:buClr>
              <a:buSzPct val="100000"/>
              <a:buFont typeface="Arial"/>
              <a:buChar char="●"/>
            </a:pPr>
            <a:r>
              <a:rPr lang="en" sz="1200">
                <a:solidFill>
                  <a:srgbClr val="4183C4"/>
                </a:solidFill>
                <a:hlinkClick r:id="rId10"/>
              </a:rPr>
              <a:t>rhbase</a:t>
            </a:r>
            <a:r>
              <a:rPr lang="en" sz="1200">
                <a:solidFill>
                  <a:srgbClr val="333333"/>
                </a:solidFill>
              </a:rPr>
              <a:t> - functions providing database management for the HBase distributed database from within R</a:t>
            </a:r>
          </a:p>
          <a:p>
            <a:pPr rtl="0">
              <a:lnSpc>
                <a:spcPct val="160000"/>
              </a:lnSpc>
              <a:spcBef>
                <a:spcPts val="0"/>
              </a:spcBef>
              <a:spcAft>
                <a:spcPts val="1200"/>
              </a:spcAft>
              <a:buNone/>
            </a:pPr>
            <a:r>
              <a:rPr lang="en" sz="1200" u="sng">
                <a:solidFill>
                  <a:schemeClr val="hlink"/>
                </a:solidFill>
                <a:hlinkClick r:id="rId11"/>
              </a:rPr>
              <a:t>https://amplab-extras.github.io/SparkR-pkg/</a:t>
            </a:r>
            <a:r>
              <a:rPr lang="en" sz="1200">
                <a:solidFill>
                  <a:srgbClr val="333333"/>
                </a:solidFill>
              </a:rPr>
              <a:t> </a:t>
            </a:r>
            <a:r>
              <a:rPr lang="en" sz="1100">
                <a:solidFill>
                  <a:srgbClr val="000000"/>
                </a:solidFill>
              </a:rPr>
              <a:t>SparkR is an R package to use Spark from R.</a:t>
            </a:r>
          </a:p>
          <a:p>
            <a:pPr lvl="0" rtl="0">
              <a:lnSpc>
                <a:spcPct val="160000"/>
              </a:lnSpc>
              <a:spcBef>
                <a:spcPts val="0"/>
              </a:spcBef>
              <a:spcAft>
                <a:spcPts val="1200"/>
              </a:spcAft>
              <a:buNone/>
            </a:pPr>
            <a:r>
              <a:t/>
            </a:r>
            <a:endParaRPr sz="1200">
              <a:solidFill>
                <a:srgbClr val="333333"/>
              </a:solidFill>
            </a:endParaRPr>
          </a:p>
          <a:p>
            <a:pPr lvl="0" rtl="0">
              <a:lnSpc>
                <a:spcPct val="163636"/>
              </a:lnSpc>
              <a:spcBef>
                <a:spcPts val="0"/>
              </a:spcBef>
              <a:buNone/>
            </a:pPr>
            <a:r>
              <a:t/>
            </a:r>
            <a:endParaRPr sz="1100">
              <a:solidFill>
                <a:srgbClr val="333333"/>
              </a:solidFill>
            </a:endParaRPr>
          </a:p>
          <a:p>
            <a:pPr lvl="0" rtl="0">
              <a:lnSpc>
                <a:spcPct val="115000"/>
              </a:lnSpc>
              <a:spcBef>
                <a:spcPts val="1800"/>
              </a:spcBef>
              <a:spcAft>
                <a:spcPts val="400"/>
              </a:spcAft>
              <a:buNone/>
            </a:pPr>
            <a:r>
              <a:t/>
            </a:r>
            <a:endParaRPr/>
          </a:p>
          <a:p>
            <a:pPr lvl="0" rtl="0">
              <a:lnSpc>
                <a:spcPct val="115000"/>
              </a:lnSpc>
              <a:spcBef>
                <a:spcPts val="1800"/>
              </a:spcBef>
              <a:spcAft>
                <a:spcPts val="400"/>
              </a:spcAft>
              <a:buNone/>
            </a:pPr>
            <a:r>
              <a:t/>
            </a:r>
            <a:endParaRPr sz="1100"/>
          </a:p>
          <a:p>
            <a:pPr lvl="0" rtl="0">
              <a:lnSpc>
                <a:spcPct val="115000"/>
              </a:lnSpc>
              <a:spcBef>
                <a:spcPts val="1800"/>
              </a:spcBef>
              <a:spcAft>
                <a:spcPts val="400"/>
              </a:spcAft>
              <a:buNone/>
            </a:pPr>
            <a:r>
              <a:t/>
            </a:r>
            <a:endParaRPr sz="1100"/>
          </a:p>
          <a:p>
            <a:pPr lvl="0" rtl="0">
              <a:spcBef>
                <a:spcPts val="0"/>
              </a:spcBef>
              <a:buNone/>
            </a:pPr>
            <a:r>
              <a:t/>
            </a:r>
            <a:endParaRPr sz="1100"/>
          </a:p>
          <a:p>
            <a:pPr lvl="0" rtl="0">
              <a:spcBef>
                <a:spcPts val="0"/>
              </a:spcBef>
              <a:buNone/>
            </a:pPr>
            <a:r>
              <a:t/>
            </a:r>
            <a:endParaRPr sz="1100"/>
          </a:p>
          <a:p>
            <a:pPr lvl="0" rtl="0">
              <a:spcBef>
                <a:spcPts val="0"/>
              </a:spcBef>
              <a:buNone/>
            </a:pPr>
            <a:r>
              <a:t/>
            </a:r>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Web Scraping</a:t>
            </a:r>
          </a:p>
        </p:txBody>
      </p:sp>
      <p:sp>
        <p:nvSpPr>
          <p:cNvPr id="358" name="Shape 35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24000"/>
              </a:lnSpc>
              <a:spcBef>
                <a:spcPts val="0"/>
              </a:spcBef>
              <a:buNone/>
            </a:pPr>
            <a:r>
              <a:rPr b="1" lang="en" sz="1200">
                <a:solidFill>
                  <a:srgbClr val="222222"/>
                </a:solidFill>
              </a:rPr>
              <a:t>Web scraping</a:t>
            </a:r>
            <a:r>
              <a:rPr lang="en" sz="1200">
                <a:solidFill>
                  <a:srgbClr val="222222"/>
                </a:solidFill>
              </a:rPr>
              <a:t> (</a:t>
            </a:r>
            <a:r>
              <a:rPr b="1" lang="en" sz="1200">
                <a:solidFill>
                  <a:srgbClr val="222222"/>
                </a:solidFill>
              </a:rPr>
              <a:t>web</a:t>
            </a:r>
            <a:r>
              <a:rPr lang="en" sz="1200">
                <a:solidFill>
                  <a:srgbClr val="222222"/>
                </a:solidFill>
              </a:rPr>
              <a:t> harvesting or </a:t>
            </a:r>
            <a:r>
              <a:rPr b="1" lang="en" sz="1200">
                <a:solidFill>
                  <a:srgbClr val="222222"/>
                </a:solidFill>
              </a:rPr>
              <a:t>web</a:t>
            </a:r>
            <a:r>
              <a:rPr lang="en" sz="1200">
                <a:solidFill>
                  <a:srgbClr val="222222"/>
                </a:solidFill>
              </a:rPr>
              <a:t> data extraction) is a computer software technique of extracting information from websites.</a:t>
            </a:r>
          </a:p>
          <a:p>
            <a:pPr rtl="0">
              <a:spcBef>
                <a:spcPts val="0"/>
              </a:spcBef>
              <a:buNone/>
            </a:pPr>
            <a:r>
              <a:rPr lang="en"/>
              <a:t>example - python (scrapy and beautiful soup)</a:t>
            </a:r>
          </a:p>
          <a:p>
            <a:pPr>
              <a:spcBef>
                <a:spcPts val="0"/>
              </a:spcBef>
              <a:buNone/>
            </a:pPr>
            <a:r>
              <a:t/>
            </a:r>
            <a:endParaRPr/>
          </a:p>
        </p:txBody>
      </p:sp>
      <p:pic>
        <p:nvPicPr>
          <p:cNvPr id="359" name="Shape 359"/>
          <p:cNvPicPr preferRelativeResize="0"/>
          <p:nvPr/>
        </p:nvPicPr>
        <p:blipFill>
          <a:blip r:embed="rId3">
            <a:alphaModFix/>
          </a:blip>
          <a:stretch>
            <a:fillRect/>
          </a:stretch>
        </p:blipFill>
        <p:spPr>
          <a:xfrm>
            <a:off x="0" y="2926649"/>
            <a:ext cx="3843654" cy="2161000"/>
          </a:xfrm>
          <a:prstGeom prst="rect">
            <a:avLst/>
          </a:prstGeom>
          <a:noFill/>
          <a:ln>
            <a:noFill/>
          </a:ln>
        </p:spPr>
      </p:pic>
      <p:pic>
        <p:nvPicPr>
          <p:cNvPr id="360" name="Shape 360"/>
          <p:cNvPicPr preferRelativeResize="0"/>
          <p:nvPr/>
        </p:nvPicPr>
        <p:blipFill>
          <a:blip r:embed="rId4">
            <a:alphaModFix/>
          </a:blip>
          <a:stretch>
            <a:fillRect/>
          </a:stretch>
        </p:blipFill>
        <p:spPr>
          <a:xfrm>
            <a:off x="5203250" y="2899347"/>
            <a:ext cx="3940749" cy="221559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Environment</a:t>
            </a:r>
          </a:p>
        </p:txBody>
      </p:sp>
      <p:sp>
        <p:nvSpPr>
          <p:cNvPr id="124" name="Shape 12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a:t>ls() -lists objects</a:t>
            </a:r>
          </a:p>
          <a:p>
            <a:pPr lvl="0" rtl="0">
              <a:spcBef>
                <a:spcPts val="0"/>
              </a:spcBef>
              <a:buClr>
                <a:schemeClr val="dk1"/>
              </a:buClr>
              <a:buSzPct val="36666"/>
              <a:buFont typeface="Arial"/>
              <a:buNone/>
            </a:pPr>
            <a:r>
              <a:rPr lang="en"/>
              <a:t>rm()-removes an object</a:t>
            </a:r>
          </a:p>
          <a:p>
            <a:pPr lvl="0" rtl="0">
              <a:spcBef>
                <a:spcPts val="0"/>
              </a:spcBef>
              <a:buClr>
                <a:schemeClr val="dk1"/>
              </a:buClr>
              <a:buSzPct val="36666"/>
              <a:buFont typeface="Arial"/>
              <a:buNone/>
            </a:pPr>
            <a:r>
              <a:rPr lang="en"/>
              <a:t>gc() -does garbage collection and frees up memory </a:t>
            </a:r>
          </a:p>
          <a:p>
            <a:pPr rtl="0">
              <a:spcBef>
                <a:spcPts val="0"/>
              </a:spcBef>
              <a:buNone/>
            </a:pPr>
            <a:r>
              <a:t/>
            </a:r>
            <a:endParaRPr/>
          </a:p>
          <a:p>
            <a:pPr>
              <a:spcBef>
                <a:spcPts val="0"/>
              </a:spcBef>
              <a:buNone/>
            </a:pPr>
            <a:r>
              <a:t/>
            </a:r>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dk1"/>
              </a:buClr>
              <a:buSzPct val="25000"/>
              <a:buFont typeface="Calibri"/>
              <a:buNone/>
            </a:pPr>
            <a:r>
              <a:rPr b="0" baseline="0" i="0" lang="en" sz="4400" u="none" cap="none" strike="noStrike">
                <a:solidFill>
                  <a:schemeClr val="dk1"/>
                </a:solidFill>
                <a:latin typeface="Calibri"/>
                <a:ea typeface="Calibri"/>
                <a:cs typeface="Calibri"/>
                <a:sym typeface="Calibri"/>
              </a:rPr>
              <a:t>Web Scraping</a:t>
            </a:r>
          </a:p>
        </p:txBody>
      </p:sp>
      <p:sp>
        <p:nvSpPr>
          <p:cNvPr id="366" name="Shape 366"/>
          <p:cNvSpPr txBox="1"/>
          <p:nvPr>
            <p:ph idx="1" type="body"/>
          </p:nvPr>
        </p:nvSpPr>
        <p:spPr>
          <a:xfrm>
            <a:off x="457200" y="1200150"/>
            <a:ext cx="8229600" cy="3394500"/>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dk1"/>
              </a:buClr>
              <a:buSzPct val="100000"/>
              <a:buFont typeface="Arial"/>
              <a:buChar char="•"/>
            </a:pPr>
            <a:r>
              <a:rPr b="0" baseline="0" i="0" lang="en" sz="3200" u="none" cap="none" strike="noStrike">
                <a:solidFill>
                  <a:schemeClr val="dk1"/>
                </a:solidFill>
                <a:latin typeface="Calibri"/>
                <a:ea typeface="Calibri"/>
                <a:cs typeface="Calibri"/>
                <a:sym typeface="Calibri"/>
              </a:rPr>
              <a:t>readlines</a:t>
            </a:r>
          </a:p>
          <a:p>
            <a:pPr indent="-139700" lvl="0" marL="342900" marR="0" rtl="0" algn="l">
              <a:spcBef>
                <a:spcPts val="640"/>
              </a:spcBef>
              <a:buClr>
                <a:schemeClr val="dk1"/>
              </a:buClr>
              <a:buFont typeface="Arial"/>
              <a:buNone/>
            </a:pPr>
            <a:r>
              <a:t/>
            </a:r>
            <a:endParaRPr b="0" baseline="0" i="0" sz="3200" u="none" cap="none" strike="noStrike">
              <a:solidFill>
                <a:schemeClr val="dk1"/>
              </a:solidFill>
              <a:latin typeface="Calibri"/>
              <a:ea typeface="Calibri"/>
              <a:cs typeface="Calibri"/>
              <a:sym typeface="Calibri"/>
            </a:endParaRPr>
          </a:p>
          <a:p>
            <a:pPr indent="-139700" lvl="0" marL="342900" marR="0" rtl="0" algn="l">
              <a:spcBef>
                <a:spcPts val="640"/>
              </a:spcBef>
              <a:buClr>
                <a:schemeClr val="dk1"/>
              </a:buClr>
              <a:buFont typeface="Arial"/>
              <a:buNone/>
            </a:pPr>
            <a:r>
              <a:t/>
            </a:r>
            <a:endParaRPr b="0" baseline="0" i="0" sz="3200" u="none" cap="none" strike="noStrike">
              <a:solidFill>
                <a:schemeClr val="dk1"/>
              </a:solidFill>
              <a:latin typeface="Calibri"/>
              <a:ea typeface="Calibri"/>
              <a:cs typeface="Calibri"/>
              <a:sym typeface="Calibri"/>
            </a:endParaRPr>
          </a:p>
        </p:txBody>
      </p:sp>
      <p:pic>
        <p:nvPicPr>
          <p:cNvPr id="367" name="Shape 367"/>
          <p:cNvPicPr preferRelativeResize="0"/>
          <p:nvPr/>
        </p:nvPicPr>
        <p:blipFill rotWithShape="1">
          <a:blip r:embed="rId3">
            <a:alphaModFix/>
          </a:blip>
          <a:srcRect b="9971" l="0" r="0" t="36621"/>
          <a:stretch/>
        </p:blipFill>
        <p:spPr>
          <a:xfrm>
            <a:off x="304800" y="1657350"/>
            <a:ext cx="8839199" cy="1933799"/>
          </a:xfrm>
          <a:prstGeom prst="rect">
            <a:avLst/>
          </a:prstGeom>
          <a:noFill/>
          <a:ln>
            <a:noFill/>
          </a:ln>
        </p:spPr>
      </p:pic>
      <p:sp>
        <p:nvSpPr>
          <p:cNvPr id="368" name="Shape 368"/>
          <p:cNvSpPr txBox="1"/>
          <p:nvPr/>
        </p:nvSpPr>
        <p:spPr>
          <a:xfrm>
            <a:off x="4800600" y="1143000"/>
            <a:ext cx="3886200" cy="484500"/>
          </a:xfrm>
          <a:prstGeom prst="rect">
            <a:avLst/>
          </a:prstGeom>
          <a:solidFill>
            <a:srgbClr val="BFBFBF"/>
          </a:solidFill>
          <a:ln>
            <a:noFill/>
          </a:ln>
        </p:spPr>
        <p:txBody>
          <a:bodyPr anchorCtr="0" anchor="t" bIns="45700" lIns="91425" rIns="91425" tIns="45700">
            <a:noAutofit/>
          </a:bodyPr>
          <a:lstStyle/>
          <a:p>
            <a:pPr indent="0" lvl="0" marL="0" marR="0" rtl="0" algn="l">
              <a:spcBef>
                <a:spcPts val="0"/>
              </a:spcBef>
              <a:buSzPct val="25000"/>
              <a:buNone/>
            </a:pPr>
            <a:r>
              <a:rPr b="0" baseline="0" i="0" lang="en" sz="1800" u="none" cap="none" strike="noStrike">
                <a:solidFill>
                  <a:schemeClr val="dk1"/>
                </a:solidFill>
                <a:latin typeface="Calibri"/>
                <a:ea typeface="Calibri"/>
                <a:cs typeface="Calibri"/>
                <a:sym typeface="Calibri"/>
              </a:rPr>
              <a:t>Hint : R is case sensitive</a:t>
            </a:r>
          </a:p>
          <a:p>
            <a:pPr indent="0" lvl="0" marL="0" marR="0" rtl="0" algn="l">
              <a:spcBef>
                <a:spcPts val="0"/>
              </a:spcBef>
              <a:buSzPct val="25000"/>
              <a:buNone/>
            </a:pPr>
            <a:r>
              <a:rPr b="0" baseline="0" i="0" lang="en" sz="1800" u="none" cap="none" strike="noStrike">
                <a:solidFill>
                  <a:schemeClr val="dk1"/>
                </a:solidFill>
                <a:latin typeface="Calibri"/>
                <a:ea typeface="Calibri"/>
                <a:cs typeface="Calibri"/>
                <a:sym typeface="Calibri"/>
              </a:rPr>
              <a:t>readlines is  not the same as readLines</a:t>
            </a:r>
          </a:p>
        </p:txBody>
      </p:sp>
      <p:sp>
        <p:nvSpPr>
          <p:cNvPr id="369" name="Shape 369"/>
          <p:cNvSpPr txBox="1"/>
          <p:nvPr/>
        </p:nvSpPr>
        <p:spPr>
          <a:xfrm>
            <a:off x="4267200" y="3657600"/>
            <a:ext cx="4419599" cy="276899"/>
          </a:xfrm>
          <a:prstGeom prst="rect">
            <a:avLst/>
          </a:prstGeom>
          <a:solidFill>
            <a:srgbClr val="BFBFBF"/>
          </a:solidFill>
          <a:ln>
            <a:noFill/>
          </a:ln>
        </p:spPr>
        <p:txBody>
          <a:bodyPr anchorCtr="0" anchor="t" bIns="45700" lIns="91425" rIns="91425" tIns="45700">
            <a:noAutofit/>
          </a:bodyPr>
          <a:lstStyle/>
          <a:p>
            <a:pPr indent="0" lvl="0" marL="0" marR="0" rtl="0" algn="l">
              <a:spcBef>
                <a:spcPts val="0"/>
              </a:spcBef>
              <a:buSzPct val="25000"/>
              <a:buNone/>
            </a:pPr>
            <a:r>
              <a:rPr b="0" baseline="0" i="0" lang="en" sz="1800" u="none" cap="none" strike="noStrike">
                <a:solidFill>
                  <a:schemeClr val="dk1"/>
                </a:solidFill>
                <a:latin typeface="Calibri"/>
                <a:ea typeface="Calibri"/>
                <a:cs typeface="Calibri"/>
                <a:sym typeface="Calibri"/>
              </a:rPr>
              <a:t>Hint : Use head() and tail() to inspect objects</a:t>
            </a:r>
          </a:p>
        </p:txBody>
      </p:sp>
      <p:sp>
        <p:nvSpPr>
          <p:cNvPr id="370" name="Shape 370"/>
          <p:cNvSpPr txBox="1"/>
          <p:nvPr/>
        </p:nvSpPr>
        <p:spPr>
          <a:xfrm>
            <a:off x="381000" y="4286250"/>
            <a:ext cx="8534399" cy="900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 sz="1800" u="none" cap="none" strike="noStrike">
                <a:solidFill>
                  <a:schemeClr val="dk1"/>
                </a:solidFill>
                <a:latin typeface="Calibri"/>
                <a:ea typeface="Calibri"/>
                <a:cs typeface="Calibri"/>
                <a:sym typeface="Calibri"/>
              </a:rPr>
              <a:t>Other packages are XML and Curl</a:t>
            </a:r>
          </a:p>
          <a:p>
            <a:pPr indent="0" lvl="0" marL="0" marR="0" rtl="0" algn="l">
              <a:spcBef>
                <a:spcPts val="0"/>
              </a:spcBef>
              <a:buSzPct val="25000"/>
              <a:buNone/>
            </a:pPr>
            <a:r>
              <a:rPr b="0" baseline="0" i="0" lang="en" sz="1800" u="none" cap="none" strike="noStrike">
                <a:solidFill>
                  <a:schemeClr val="dk1"/>
                </a:solidFill>
                <a:latin typeface="Calibri"/>
                <a:ea typeface="Calibri"/>
                <a:cs typeface="Calibri"/>
                <a:sym typeface="Calibri"/>
              </a:rPr>
              <a:t>Case Study-  </a:t>
            </a:r>
            <a:r>
              <a:rPr b="0" baseline="0" i="0" lang="en" sz="1800" u="sng" cap="none" strike="noStrike">
                <a:solidFill>
                  <a:schemeClr val="hlink"/>
                </a:solidFill>
                <a:latin typeface="Calibri"/>
                <a:ea typeface="Calibri"/>
                <a:cs typeface="Calibri"/>
                <a:sym typeface="Calibri"/>
                <a:hlinkClick r:id="rId4"/>
              </a:rPr>
              <a:t>http://decisionstats.com/2013/04/14/using-r-for-cricket-analysis-rstats/</a:t>
            </a:r>
          </a:p>
          <a:p>
            <a:pPr indent="0" lvl="0" marL="0" marR="0" rtl="0" algn="l">
              <a:spcBef>
                <a:spcPts val="0"/>
              </a:spcBef>
              <a:buNone/>
            </a:pPr>
            <a:r>
              <a:t/>
            </a:r>
            <a:endParaRPr b="0" baseline="0" i="0" sz="1800" u="none" cap="none" strike="noStrike">
              <a:solidFill>
                <a:schemeClr val="dk1"/>
              </a:solidFill>
              <a:latin typeface="Calibri"/>
              <a:ea typeface="Calibri"/>
              <a:cs typeface="Calibri"/>
              <a:sym typeface="Calibri"/>
            </a:endParaRPr>
          </a:p>
          <a:p>
            <a:pPr indent="0" lvl="0" marL="0" marR="0" rtl="0" algn="l">
              <a:spcBef>
                <a:spcPts val="0"/>
              </a:spcBef>
              <a:buNone/>
            </a:pPr>
            <a:r>
              <a:t/>
            </a:r>
            <a:endParaRPr b="0" baseline="0" i="0" sz="1800" u="none" cap="none" strike="noStrike">
              <a:solidFill>
                <a:schemeClr val="dk1"/>
              </a:solidFill>
              <a:latin typeface="Calibri"/>
              <a:ea typeface="Calibri"/>
              <a:cs typeface="Calibri"/>
              <a:sym typeface="Calibri"/>
            </a:endParaRP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 curl</a:t>
            </a:r>
          </a:p>
        </p:txBody>
      </p:sp>
      <p:sp>
        <p:nvSpPr>
          <p:cNvPr id="376" name="Shape 376"/>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sz="1200">
                <a:solidFill>
                  <a:srgbClr val="222222"/>
                </a:solidFill>
              </a:rPr>
              <a:t>cURL is a computer software project providing a library and command-line tool for transferring data using various protocols. The </a:t>
            </a:r>
            <a:r>
              <a:rPr b="1" lang="en" sz="1200">
                <a:solidFill>
                  <a:srgbClr val="222222"/>
                </a:solidFill>
              </a:rPr>
              <a:t>cURL</a:t>
            </a:r>
            <a:r>
              <a:rPr lang="en" sz="1200">
                <a:solidFill>
                  <a:srgbClr val="222222"/>
                </a:solidFill>
              </a:rPr>
              <a:t> project produces two products, libcurl and </a:t>
            </a:r>
            <a:r>
              <a:rPr b="1" lang="en" sz="1200">
                <a:solidFill>
                  <a:srgbClr val="222222"/>
                </a:solidFill>
              </a:rPr>
              <a:t>cURL</a:t>
            </a:r>
            <a:r>
              <a:rPr lang="en" sz="1200">
                <a:solidFill>
                  <a:srgbClr val="222222"/>
                </a:solidFill>
              </a:rPr>
              <a:t>.</a:t>
            </a:r>
          </a:p>
          <a:p>
            <a:pPr rtl="0">
              <a:spcBef>
                <a:spcPts val="0"/>
              </a:spcBef>
              <a:buNone/>
            </a:pPr>
            <a:r>
              <a:t/>
            </a:r>
            <a:endParaRPr sz="1200">
              <a:solidFill>
                <a:srgbClr val="222222"/>
              </a:solidFill>
            </a:endParaRPr>
          </a:p>
          <a:p>
            <a:pPr lvl="0" rtl="0">
              <a:spcBef>
                <a:spcPts val="0"/>
              </a:spcBef>
              <a:buClr>
                <a:schemeClr val="dk1"/>
              </a:buClr>
              <a:buSzPct val="100000"/>
              <a:buFont typeface="Arial"/>
              <a:buNone/>
            </a:pPr>
            <a:r>
              <a:rPr lang="en" sz="1100">
                <a:latin typeface="Verdana"/>
                <a:ea typeface="Verdana"/>
                <a:cs typeface="Verdana"/>
                <a:sym typeface="Verdana"/>
              </a:rPr>
              <a:t>The RCurl package is an R-interface to the </a:t>
            </a:r>
            <a:r>
              <a:rPr lang="en" sz="1100" u="sng">
                <a:solidFill>
                  <a:schemeClr val="hlink"/>
                </a:solidFill>
                <a:latin typeface="Verdana"/>
                <a:ea typeface="Verdana"/>
                <a:cs typeface="Verdana"/>
                <a:sym typeface="Verdana"/>
                <a:hlinkClick r:id="rId3"/>
              </a:rPr>
              <a:t>libcurl</a:t>
            </a:r>
            <a:r>
              <a:rPr lang="en" sz="1100">
                <a:latin typeface="Verdana"/>
                <a:ea typeface="Verdana"/>
                <a:cs typeface="Verdana"/>
                <a:sym typeface="Verdana"/>
              </a:rPr>
              <a:t> library that provides HTTP facilities. This allows us to download files from Web servers, post forms, use HTTPS (the secure HTTP), use persistent connections, upload files, use binary content, handle redirects, password authentication, etc.</a:t>
            </a:r>
          </a:p>
          <a:p>
            <a:pPr lvl="0" rtl="0">
              <a:spcBef>
                <a:spcPts val="0"/>
              </a:spcBef>
              <a:buClr>
                <a:schemeClr val="dk1"/>
              </a:buClr>
              <a:buSzPct val="100000"/>
              <a:buFont typeface="Arial"/>
              <a:buNone/>
            </a:pPr>
            <a:r>
              <a:rPr lang="en" sz="1100">
                <a:latin typeface="Verdana"/>
                <a:ea typeface="Verdana"/>
                <a:cs typeface="Verdana"/>
                <a:sym typeface="Verdana"/>
              </a:rPr>
              <a:t>The primary top-level entry points are</a:t>
            </a:r>
          </a:p>
          <a:p>
            <a:pPr indent="-298450" lvl="0" marL="457200" rtl="0">
              <a:lnSpc>
                <a:spcPct val="115000"/>
              </a:lnSpc>
              <a:spcBef>
                <a:spcPts val="0"/>
              </a:spcBef>
              <a:buClr>
                <a:schemeClr val="dk1"/>
              </a:buClr>
              <a:buSzPct val="100000"/>
              <a:buFont typeface="Arial"/>
              <a:buChar char="●"/>
            </a:pPr>
            <a:r>
              <a:rPr lang="en" sz="1100" u="sng">
                <a:solidFill>
                  <a:schemeClr val="hlink"/>
                </a:solidFill>
                <a:latin typeface="Verdana"/>
                <a:ea typeface="Verdana"/>
                <a:cs typeface="Verdana"/>
                <a:sym typeface="Verdana"/>
                <a:hlinkClick r:id="rId4"/>
              </a:rPr>
              <a:t>getURL()</a:t>
            </a:r>
          </a:p>
          <a:p>
            <a:pPr indent="-298450" lvl="0" marL="457200" rtl="0">
              <a:lnSpc>
                <a:spcPct val="115000"/>
              </a:lnSpc>
              <a:spcBef>
                <a:spcPts val="0"/>
              </a:spcBef>
              <a:buClr>
                <a:schemeClr val="dk1"/>
              </a:buClr>
              <a:buSzPct val="100000"/>
              <a:buFont typeface="Arial"/>
              <a:buChar char="●"/>
            </a:pPr>
            <a:r>
              <a:rPr lang="en" sz="1100" u="sng">
                <a:solidFill>
                  <a:schemeClr val="hlink"/>
                </a:solidFill>
                <a:latin typeface="Verdana"/>
                <a:ea typeface="Verdana"/>
                <a:cs typeface="Verdana"/>
                <a:sym typeface="Verdana"/>
                <a:hlinkClick r:id="rId5"/>
              </a:rPr>
              <a:t>getURLContent()</a:t>
            </a:r>
          </a:p>
          <a:p>
            <a:pPr indent="-298450" lvl="0" marL="457200" rtl="0">
              <a:lnSpc>
                <a:spcPct val="115000"/>
              </a:lnSpc>
              <a:spcBef>
                <a:spcPts val="0"/>
              </a:spcBef>
              <a:buClr>
                <a:schemeClr val="dk1"/>
              </a:buClr>
              <a:buSzPct val="100000"/>
              <a:buFont typeface="Arial"/>
              <a:buChar char="●"/>
            </a:pPr>
            <a:r>
              <a:rPr lang="en" sz="1100" u="sng">
                <a:solidFill>
                  <a:schemeClr val="hlink"/>
                </a:solidFill>
                <a:latin typeface="Verdana"/>
                <a:ea typeface="Verdana"/>
                <a:cs typeface="Verdana"/>
                <a:sym typeface="Verdana"/>
                <a:hlinkClick r:id="rId6"/>
              </a:rPr>
              <a:t>getForm()</a:t>
            </a:r>
          </a:p>
          <a:p>
            <a:pPr indent="-298450" lvl="0" marL="457200" rtl="0">
              <a:lnSpc>
                <a:spcPct val="115000"/>
              </a:lnSpc>
              <a:spcBef>
                <a:spcPts val="0"/>
              </a:spcBef>
              <a:buClr>
                <a:schemeClr val="dk1"/>
              </a:buClr>
              <a:buSzPct val="100000"/>
              <a:buFont typeface="Arial"/>
              <a:buChar char="●"/>
            </a:pPr>
            <a:r>
              <a:rPr lang="en" sz="1100" u="sng">
                <a:solidFill>
                  <a:schemeClr val="hlink"/>
                </a:solidFill>
                <a:latin typeface="Verdana"/>
                <a:ea typeface="Verdana"/>
                <a:cs typeface="Verdana"/>
                <a:sym typeface="Verdana"/>
                <a:hlinkClick r:id="rId7"/>
              </a:rPr>
              <a:t>postForm()</a:t>
            </a:r>
          </a:p>
          <a:p>
            <a:pPr rtl="0">
              <a:spcBef>
                <a:spcPts val="0"/>
              </a:spcBef>
              <a:buNone/>
            </a:pPr>
            <a:r>
              <a:t/>
            </a:r>
            <a:endParaRPr sz="1200">
              <a:solidFill>
                <a:srgbClr val="222222"/>
              </a:solidFill>
            </a:endParaRPr>
          </a:p>
          <a:p>
            <a:pPr rtl="0">
              <a:spcBef>
                <a:spcPts val="0"/>
              </a:spcBef>
              <a:buNone/>
            </a:pPr>
            <a:r>
              <a:t/>
            </a:r>
            <a:endParaRPr sz="1200">
              <a:solidFill>
                <a:srgbClr val="222222"/>
              </a:solidFill>
            </a:endParaRPr>
          </a:p>
          <a:p>
            <a:pPr rtl="0">
              <a:spcBef>
                <a:spcPts val="0"/>
              </a:spcBef>
              <a:buNone/>
            </a:pPr>
            <a:r>
              <a:rPr lang="en" sz="1200" u="sng">
                <a:solidFill>
                  <a:schemeClr val="hlink"/>
                </a:solidFill>
                <a:hlinkClick r:id="rId8"/>
              </a:rPr>
              <a:t>http://www.omegahat.org/RCurl/RCurlJSS.pdf</a:t>
            </a:r>
          </a:p>
          <a:p>
            <a:pPr>
              <a:spcBef>
                <a:spcPts val="0"/>
              </a:spcBef>
              <a:buNone/>
            </a:pPr>
            <a:r>
              <a:t/>
            </a:r>
            <a:endParaRPr sz="1200">
              <a:solidFill>
                <a:srgbClr val="222222"/>
              </a:solidFill>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Rcurl</a:t>
            </a:r>
          </a:p>
        </p:txBody>
      </p:sp>
      <p:sp>
        <p:nvSpPr>
          <p:cNvPr id="382" name="Shape 38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1200">
                <a:solidFill>
                  <a:srgbClr val="222222"/>
                </a:solidFill>
              </a:rPr>
              <a:t> </a:t>
            </a:r>
          </a:p>
        </p:txBody>
      </p:sp>
      <p:pic>
        <p:nvPicPr>
          <p:cNvPr id="383" name="Shape 383"/>
          <p:cNvPicPr preferRelativeResize="0"/>
          <p:nvPr/>
        </p:nvPicPr>
        <p:blipFill rotWithShape="1">
          <a:blip r:embed="rId3">
            <a:alphaModFix/>
          </a:blip>
          <a:srcRect b="0" l="0" r="49230" t="0"/>
          <a:stretch/>
        </p:blipFill>
        <p:spPr>
          <a:xfrm>
            <a:off x="4577747" y="0"/>
            <a:ext cx="4566249" cy="5143500"/>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XML</a:t>
            </a:r>
          </a:p>
        </p:txBody>
      </p:sp>
      <p:sp>
        <p:nvSpPr>
          <p:cNvPr id="389" name="Shape 389"/>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390" name="Shape 390"/>
          <p:cNvPicPr preferRelativeResize="0"/>
          <p:nvPr/>
        </p:nvPicPr>
        <p:blipFill rotWithShape="1">
          <a:blip r:embed="rId3">
            <a:alphaModFix/>
          </a:blip>
          <a:srcRect b="11253" l="0" r="10984" t="0"/>
          <a:stretch/>
        </p:blipFill>
        <p:spPr>
          <a:xfrm>
            <a:off x="1936307" y="1063375"/>
            <a:ext cx="7136668" cy="4068975"/>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 note on piping using </a:t>
            </a:r>
            <a:r>
              <a:rPr b="0" lang="en" sz="3000">
                <a:solidFill>
                  <a:srgbClr val="333333"/>
                </a:solidFill>
                <a:latin typeface="Times New Roman"/>
                <a:ea typeface="Times New Roman"/>
                <a:cs typeface="Times New Roman"/>
                <a:sym typeface="Times New Roman"/>
                <a:hlinkClick r:id="rId3"/>
              </a:rPr>
              <a:t>magrittr</a:t>
            </a:r>
          </a:p>
        </p:txBody>
      </p:sp>
      <p:sp>
        <p:nvSpPr>
          <p:cNvPr id="396" name="Shape 396"/>
          <p:cNvSpPr txBox="1"/>
          <p:nvPr>
            <p:ph idx="1" type="body"/>
          </p:nvPr>
        </p:nvSpPr>
        <p:spPr>
          <a:xfrm>
            <a:off x="457200" y="1200150"/>
            <a:ext cx="6271800" cy="3725699"/>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en" sz="1400">
                <a:solidFill>
                  <a:srgbClr val="DD1144"/>
                </a:solidFill>
                <a:latin typeface="Verdana"/>
                <a:ea typeface="Verdana"/>
                <a:cs typeface="Verdana"/>
                <a:sym typeface="Verdana"/>
              </a:rPr>
              <a:t> </a:t>
            </a:r>
            <a:r>
              <a:rPr lang="en" sz="900"/>
              <a:t>This stylistic option has several advantages:</a:t>
            </a:r>
          </a:p>
          <a:p>
            <a:pPr lvl="0" rtl="0">
              <a:spcBef>
                <a:spcPts val="0"/>
              </a:spcBef>
              <a:buClr>
                <a:schemeClr val="dk1"/>
              </a:buClr>
              <a:buSzPct val="122222"/>
              <a:buFont typeface="Arial"/>
              <a:buNone/>
            </a:pPr>
            <a:r>
              <a:rPr lang="en" sz="900"/>
              <a:t>  </a:t>
            </a:r>
          </a:p>
          <a:p>
            <a:pPr lvl="0" rtl="0">
              <a:spcBef>
                <a:spcPts val="0"/>
              </a:spcBef>
              <a:buClr>
                <a:schemeClr val="dk1"/>
              </a:buClr>
              <a:buSzPct val="122222"/>
              <a:buFont typeface="Arial"/>
              <a:buNone/>
            </a:pPr>
            <a:r>
              <a:rPr lang="en" sz="900"/>
              <a:t>1. Reduced requirements of nested parenthesizes</a:t>
            </a:r>
          </a:p>
          <a:p>
            <a:pPr lvl="0" rtl="0">
              <a:spcBef>
                <a:spcPts val="0"/>
              </a:spcBef>
              <a:buClr>
                <a:schemeClr val="dk1"/>
              </a:buClr>
              <a:buSzPct val="122222"/>
              <a:buFont typeface="Arial"/>
              <a:buNone/>
            </a:pPr>
            <a:r>
              <a:rPr lang="en" sz="900"/>
              <a:t>2. Order of functional operations now read from left to right</a:t>
            </a:r>
          </a:p>
          <a:p>
            <a:pPr lvl="0" rtl="0">
              <a:spcBef>
                <a:spcPts val="0"/>
              </a:spcBef>
              <a:buClr>
                <a:schemeClr val="dk1"/>
              </a:buClr>
              <a:buSzPct val="122222"/>
              <a:buFont typeface="Arial"/>
              <a:buNone/>
            </a:pPr>
            <a:r>
              <a:rPr lang="en" sz="900"/>
              <a:t>3. Organizational style of the code may be improved</a:t>
            </a:r>
          </a:p>
          <a:p>
            <a:pPr lvl="0" rtl="0">
              <a:spcBef>
                <a:spcPts val="0"/>
              </a:spcBef>
              <a:buClr>
                <a:schemeClr val="dk1"/>
              </a:buClr>
              <a:buFont typeface="Arial"/>
              <a:buNone/>
            </a:pPr>
            <a:r>
              <a:t/>
            </a:r>
            <a:endParaRPr sz="900"/>
          </a:p>
          <a:p>
            <a:pPr rtl="0">
              <a:spcBef>
                <a:spcPts val="0"/>
              </a:spcBef>
              <a:buNone/>
            </a:pPr>
            <a:r>
              <a:rPr lang="en" sz="900"/>
              <a:t>The library uses a   operator %&gt;% which basically tells R to take the value of that which is to the left and pass it to the right as an argument</a:t>
            </a:r>
          </a:p>
          <a:p>
            <a:pPr rtl="0">
              <a:spcBef>
                <a:spcPts val="0"/>
              </a:spcBef>
              <a:buNone/>
            </a:pPr>
            <a:r>
              <a:t/>
            </a:r>
            <a:endParaRPr sz="900"/>
          </a:p>
          <a:p>
            <a:pPr rtl="0">
              <a:spcBef>
                <a:spcPts val="0"/>
              </a:spcBef>
              <a:buNone/>
            </a:pPr>
            <a:r>
              <a:rPr lang="en" sz="900" u="sng">
                <a:solidFill>
                  <a:schemeClr val="hlink"/>
                </a:solidFill>
                <a:hlinkClick r:id="rId4"/>
              </a:rPr>
              <a:t>http://www.econometricsbysimulation.com/2014/07/more-readable-code-with-pipes-in-r.html</a:t>
            </a:r>
          </a:p>
          <a:p>
            <a:pPr lvl="0" rtl="0">
              <a:spcBef>
                <a:spcPts val="0"/>
              </a:spcBef>
              <a:buNone/>
            </a:pPr>
            <a:r>
              <a:t/>
            </a:r>
            <a:endParaRPr sz="900"/>
          </a:p>
          <a:p>
            <a:pPr lvl="0" rtl="0">
              <a:lnSpc>
                <a:spcPct val="140000"/>
              </a:lnSpc>
              <a:spcBef>
                <a:spcPts val="0"/>
              </a:spcBef>
              <a:buClr>
                <a:schemeClr val="dk1"/>
              </a:buClr>
              <a:buSzPct val="122222"/>
              <a:buFont typeface="Arial"/>
              <a:buNone/>
            </a:pPr>
            <a:r>
              <a:rPr lang="en" sz="900">
                <a:solidFill>
                  <a:srgbClr val="CC66CC"/>
                </a:solidFill>
              </a:rPr>
              <a:t>1</a:t>
            </a:r>
            <a:r>
              <a:rPr lang="en" sz="900"/>
              <a:t> + </a:t>
            </a:r>
            <a:r>
              <a:rPr lang="en" sz="900">
                <a:solidFill>
                  <a:srgbClr val="CC66CC"/>
                </a:solidFill>
              </a:rPr>
              <a:t>8</a:t>
            </a:r>
            <a:r>
              <a:rPr lang="en" sz="900"/>
              <a:t> %&gt;%</a:t>
            </a:r>
            <a:r>
              <a:rPr lang="en" sz="900">
                <a:hlinkClick r:id="rId5"/>
              </a:rPr>
              <a:t> </a:t>
            </a:r>
            <a:r>
              <a:rPr b="1" lang="en" sz="900">
                <a:solidFill>
                  <a:srgbClr val="003399"/>
                </a:solidFill>
                <a:hlinkClick r:id="rId6"/>
              </a:rPr>
              <a:t>sqrt</a:t>
            </a:r>
            <a:br>
              <a:rPr lang="en" sz="900"/>
            </a:br>
            <a:r>
              <a:rPr i="1" lang="en" sz="900">
                <a:solidFill>
                  <a:schemeClr val="dk2"/>
                </a:solidFill>
              </a:rPr>
              <a:t># Returns 3.828427</a:t>
            </a:r>
            <a:br>
              <a:rPr lang="en" sz="900"/>
            </a:br>
            <a:r>
              <a:rPr lang="en" sz="900"/>
              <a:t> </a:t>
            </a:r>
            <a:br>
              <a:rPr lang="en" sz="900"/>
            </a:br>
            <a:r>
              <a:rPr i="1" lang="en" sz="900">
                <a:solidFill>
                  <a:schemeClr val="dk2"/>
                </a:solidFill>
              </a:rPr>
              <a:t># Rather than</a:t>
            </a:r>
            <a:br>
              <a:rPr lang="en" sz="900"/>
            </a:br>
            <a:r>
              <a:rPr lang="en" sz="900">
                <a:solidFill>
                  <a:srgbClr val="009900"/>
                </a:solidFill>
              </a:rPr>
              <a:t>(</a:t>
            </a:r>
            <a:r>
              <a:rPr lang="en" sz="900">
                <a:solidFill>
                  <a:srgbClr val="CC66CC"/>
                </a:solidFill>
              </a:rPr>
              <a:t>1</a:t>
            </a:r>
            <a:r>
              <a:rPr lang="en" sz="900"/>
              <a:t> + </a:t>
            </a:r>
            <a:r>
              <a:rPr lang="en" sz="900">
                <a:solidFill>
                  <a:srgbClr val="CC66CC"/>
                </a:solidFill>
              </a:rPr>
              <a:t>8</a:t>
            </a:r>
            <a:r>
              <a:rPr lang="en" sz="900">
                <a:solidFill>
                  <a:srgbClr val="009900"/>
                </a:solidFill>
              </a:rPr>
              <a:t>)</a:t>
            </a:r>
            <a:r>
              <a:rPr lang="en" sz="900"/>
              <a:t> %&gt;%</a:t>
            </a:r>
            <a:r>
              <a:rPr lang="en" sz="900">
                <a:hlinkClick r:id="rId7"/>
              </a:rPr>
              <a:t> </a:t>
            </a:r>
            <a:r>
              <a:rPr b="1" lang="en" sz="900">
                <a:solidFill>
                  <a:srgbClr val="003399"/>
                </a:solidFill>
                <a:hlinkClick r:id="rId8"/>
              </a:rPr>
              <a:t>sqrt</a:t>
            </a:r>
            <a:br>
              <a:rPr lang="en" sz="900"/>
            </a:br>
            <a:r>
              <a:rPr i="1" lang="en" sz="900">
                <a:solidFill>
                  <a:schemeClr val="dk2"/>
                </a:solidFill>
              </a:rPr>
              <a:t># [1] 3</a:t>
            </a:r>
          </a:p>
          <a:p>
            <a:pPr lvl="0" rtl="0">
              <a:lnSpc>
                <a:spcPct val="126320"/>
              </a:lnSpc>
              <a:spcBef>
                <a:spcPts val="0"/>
              </a:spcBef>
              <a:spcAft>
                <a:spcPts val="2400"/>
              </a:spcAft>
              <a:buClr>
                <a:schemeClr val="dk1"/>
              </a:buClr>
              <a:buFont typeface="Arial"/>
              <a:buNone/>
            </a:pPr>
            <a:r>
              <a:t/>
            </a:r>
            <a:endParaRPr sz="1400">
              <a:solidFill>
                <a:srgbClr val="333333"/>
              </a:solidFill>
              <a:latin typeface="Verdana"/>
              <a:ea typeface="Verdana"/>
              <a:cs typeface="Verdana"/>
              <a:sym typeface="Verdana"/>
            </a:endParaRPr>
          </a:p>
          <a:p>
            <a:pPr lvl="0" rtl="0">
              <a:lnSpc>
                <a:spcPct val="115000"/>
              </a:lnSpc>
              <a:spcBef>
                <a:spcPts val="0"/>
              </a:spcBef>
              <a:buClr>
                <a:schemeClr val="dk1"/>
              </a:buClr>
              <a:buFont typeface="Arial"/>
              <a:buNone/>
            </a:pPr>
            <a:r>
              <a:t/>
            </a:r>
            <a:endParaRPr sz="1400">
              <a:solidFill>
                <a:srgbClr val="333333"/>
              </a:solidFill>
              <a:latin typeface="Verdana"/>
              <a:ea typeface="Verdana"/>
              <a:cs typeface="Verdana"/>
              <a:sym typeface="Verdana"/>
            </a:endParaRPr>
          </a:p>
          <a:p>
            <a:pPr lvl="0" rtl="0">
              <a:spcBef>
                <a:spcPts val="0"/>
              </a:spcBef>
              <a:buNone/>
            </a:pPr>
            <a:r>
              <a:t/>
            </a:r>
            <a:endParaRPr sz="1400">
              <a:solidFill>
                <a:srgbClr val="333333"/>
              </a:solidFill>
              <a:latin typeface="Times New Roman"/>
              <a:ea typeface="Times New Roman"/>
              <a:cs typeface="Times New Roman"/>
              <a:sym typeface="Times New Roman"/>
            </a:endParaRPr>
          </a:p>
        </p:txBody>
      </p:sp>
      <p:sp>
        <p:nvSpPr>
          <p:cNvPr id="397" name="Shape 397"/>
          <p:cNvSpPr txBox="1"/>
          <p:nvPr/>
        </p:nvSpPr>
        <p:spPr>
          <a:xfrm>
            <a:off x="6377950" y="1222350"/>
            <a:ext cx="2686800" cy="37032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333333"/>
                </a:solidFill>
                <a:latin typeface="Verdana"/>
                <a:ea typeface="Verdana"/>
                <a:cs typeface="Verdana"/>
                <a:sym typeface="Verdana"/>
              </a:rPr>
              <a:t> </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 note on piping using </a:t>
            </a:r>
            <a:r>
              <a:rPr b="0" lang="en" sz="3000">
                <a:solidFill>
                  <a:srgbClr val="333333"/>
                </a:solidFill>
                <a:latin typeface="Times New Roman"/>
                <a:ea typeface="Times New Roman"/>
                <a:cs typeface="Times New Roman"/>
                <a:sym typeface="Times New Roman"/>
                <a:hlinkClick r:id="rId3"/>
              </a:rPr>
              <a:t>magrittr</a:t>
            </a:r>
          </a:p>
        </p:txBody>
      </p:sp>
      <p:sp>
        <p:nvSpPr>
          <p:cNvPr id="403" name="Shape 403"/>
          <p:cNvSpPr txBox="1"/>
          <p:nvPr>
            <p:ph idx="1" type="body"/>
          </p:nvPr>
        </p:nvSpPr>
        <p:spPr>
          <a:xfrm>
            <a:off x="457200" y="1200150"/>
            <a:ext cx="6271800" cy="3725699"/>
          </a:xfrm>
          <a:prstGeom prst="rect">
            <a:avLst/>
          </a:prstGeom>
        </p:spPr>
        <p:txBody>
          <a:bodyPr anchorCtr="0" anchor="t" bIns="91425" lIns="91425" rIns="91425" tIns="91425">
            <a:noAutofit/>
          </a:bodyPr>
          <a:lstStyle/>
          <a:p>
            <a:pPr rtl="0">
              <a:spcBef>
                <a:spcPts val="0"/>
              </a:spcBef>
              <a:buNone/>
            </a:pPr>
            <a:r>
              <a:rPr lang="en" sz="1400">
                <a:solidFill>
                  <a:srgbClr val="DD1144"/>
                </a:solidFill>
                <a:latin typeface="Verdana"/>
                <a:ea typeface="Verdana"/>
                <a:cs typeface="Verdana"/>
                <a:sym typeface="Verdana"/>
              </a:rPr>
              <a:t>let (|&gt;) x f = f x</a:t>
            </a:r>
            <a:r>
              <a:rPr lang="en" sz="1400">
                <a:solidFill>
                  <a:srgbClr val="333333"/>
                </a:solidFill>
                <a:latin typeface="Times New Roman"/>
                <a:ea typeface="Times New Roman"/>
                <a:cs typeface="Times New Roman"/>
                <a:sym typeface="Times New Roman"/>
              </a:rPr>
              <a:t>.</a:t>
            </a:r>
          </a:p>
          <a:p>
            <a:pPr rtl="0">
              <a:spcBef>
                <a:spcPts val="0"/>
              </a:spcBef>
              <a:buNone/>
            </a:pPr>
            <a:r>
              <a:t/>
            </a:r>
            <a:endParaRPr sz="1400">
              <a:solidFill>
                <a:srgbClr val="333333"/>
              </a:solidFill>
              <a:latin typeface="Times New Roman"/>
              <a:ea typeface="Times New Roman"/>
              <a:cs typeface="Times New Roman"/>
              <a:sym typeface="Times New Roman"/>
            </a:endParaRPr>
          </a:p>
          <a:p>
            <a:pPr lvl="0" rtl="0">
              <a:lnSpc>
                <a:spcPct val="126320"/>
              </a:lnSpc>
              <a:spcBef>
                <a:spcPts val="0"/>
              </a:spcBef>
              <a:spcAft>
                <a:spcPts val="2400"/>
              </a:spcAft>
              <a:buNone/>
            </a:pPr>
            <a:r>
              <a:rPr lang="en" sz="1400">
                <a:solidFill>
                  <a:srgbClr val="333333"/>
                </a:solidFill>
                <a:latin typeface="Verdana"/>
                <a:ea typeface="Verdana"/>
                <a:cs typeface="Verdana"/>
                <a:sym typeface="Verdana"/>
              </a:rPr>
              <a:t>some_value |&gt; some_function other_value</a:t>
            </a:r>
          </a:p>
          <a:p>
            <a:pPr lvl="0" rtl="0">
              <a:lnSpc>
                <a:spcPct val="126320"/>
              </a:lnSpc>
              <a:spcBef>
                <a:spcPts val="0"/>
              </a:spcBef>
              <a:spcAft>
                <a:spcPts val="2400"/>
              </a:spcAft>
              <a:buNone/>
            </a:pPr>
            <a:r>
              <a:rPr lang="en" sz="1400">
                <a:latin typeface="Verdana"/>
                <a:ea typeface="Verdana"/>
                <a:cs typeface="Verdana"/>
                <a:sym typeface="Verdana"/>
              </a:rPr>
              <a:t>babynames</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%&gt;%</a:t>
            </a:r>
            <a:br>
              <a:rPr lang="en" sz="1400">
                <a:solidFill>
                  <a:srgbClr val="333333"/>
                </a:solidFill>
                <a:latin typeface="Verdana"/>
                <a:ea typeface="Verdana"/>
                <a:cs typeface="Verdana"/>
                <a:sym typeface="Verdana"/>
              </a:rPr>
            </a:br>
            <a:r>
              <a:rPr lang="en" sz="1400">
                <a:solidFill>
                  <a:srgbClr val="333333"/>
                </a:solidFill>
                <a:latin typeface="Verdana"/>
                <a:ea typeface="Verdana"/>
                <a:cs typeface="Verdana"/>
                <a:sym typeface="Verdana"/>
              </a:rPr>
              <a:t>    </a:t>
            </a:r>
            <a:r>
              <a:rPr lang="en" sz="1400">
                <a:latin typeface="Verdana"/>
                <a:ea typeface="Verdana"/>
                <a:cs typeface="Verdana"/>
                <a:sym typeface="Verdana"/>
              </a:rPr>
              <a:t>filter</a:t>
            </a:r>
            <a:r>
              <a:rPr lang="en" sz="1400">
                <a:solidFill>
                  <a:srgbClr val="687687"/>
                </a:solidFill>
                <a:latin typeface="Verdana"/>
                <a:ea typeface="Verdana"/>
                <a:cs typeface="Verdana"/>
                <a:sym typeface="Verdana"/>
              </a:rPr>
              <a:t>(</a:t>
            </a:r>
            <a:r>
              <a:rPr lang="en" sz="1400">
                <a:latin typeface="Verdana"/>
                <a:ea typeface="Verdana"/>
                <a:cs typeface="Verdana"/>
                <a:sym typeface="Verdana"/>
              </a:rPr>
              <a:t>name</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%&gt;%</a:t>
            </a:r>
            <a:r>
              <a:rPr lang="en" sz="1400">
                <a:solidFill>
                  <a:srgbClr val="333333"/>
                </a:solidFill>
                <a:latin typeface="Verdana"/>
                <a:ea typeface="Verdana"/>
                <a:cs typeface="Verdana"/>
                <a:sym typeface="Verdana"/>
              </a:rPr>
              <a:t> </a:t>
            </a:r>
            <a:r>
              <a:rPr lang="en" sz="1400">
                <a:latin typeface="Verdana"/>
                <a:ea typeface="Verdana"/>
                <a:cs typeface="Verdana"/>
                <a:sym typeface="Verdana"/>
              </a:rPr>
              <a:t>substr</a:t>
            </a:r>
            <a:r>
              <a:rPr lang="en" sz="1400">
                <a:solidFill>
                  <a:srgbClr val="687687"/>
                </a:solidFill>
                <a:latin typeface="Verdana"/>
                <a:ea typeface="Verdana"/>
                <a:cs typeface="Verdana"/>
                <a:sym typeface="Verdana"/>
              </a:rPr>
              <a:t>(</a:t>
            </a:r>
            <a:r>
              <a:rPr lang="en" sz="1400">
                <a:solidFill>
                  <a:srgbClr val="009999"/>
                </a:solidFill>
                <a:latin typeface="Verdana"/>
                <a:ea typeface="Verdana"/>
                <a:cs typeface="Verdana"/>
                <a:sym typeface="Verdana"/>
              </a:rPr>
              <a:t>1</a:t>
            </a:r>
            <a:r>
              <a:rPr lang="en" sz="1400">
                <a:solidFill>
                  <a:srgbClr val="333333"/>
                </a:solidFill>
                <a:latin typeface="Verdana"/>
                <a:ea typeface="Verdana"/>
                <a:cs typeface="Verdana"/>
                <a:sym typeface="Verdana"/>
              </a:rPr>
              <a:t>, </a:t>
            </a:r>
            <a:r>
              <a:rPr lang="en" sz="1400">
                <a:solidFill>
                  <a:srgbClr val="009999"/>
                </a:solidFill>
                <a:latin typeface="Verdana"/>
                <a:ea typeface="Verdana"/>
                <a:cs typeface="Verdana"/>
                <a:sym typeface="Verdana"/>
              </a:rPr>
              <a:t>3</a:t>
            </a:r>
            <a:r>
              <a:rPr lang="en" sz="1400">
                <a:solidFill>
                  <a:srgbClr val="687687"/>
                </a:solidFill>
                <a:latin typeface="Verdana"/>
                <a:ea typeface="Verdana"/>
                <a:cs typeface="Verdana"/>
                <a:sym typeface="Verdana"/>
              </a:rPr>
              <a:t>)</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%&gt;%</a:t>
            </a:r>
            <a:r>
              <a:rPr lang="en" sz="1400">
                <a:solidFill>
                  <a:srgbClr val="333333"/>
                </a:solidFill>
                <a:latin typeface="Verdana"/>
                <a:ea typeface="Verdana"/>
                <a:cs typeface="Verdana"/>
                <a:sym typeface="Verdana"/>
              </a:rPr>
              <a:t> </a:t>
            </a:r>
            <a:r>
              <a:rPr lang="en" sz="1400">
                <a:latin typeface="Verdana"/>
                <a:ea typeface="Verdana"/>
                <a:cs typeface="Verdana"/>
                <a:sym typeface="Verdana"/>
              </a:rPr>
              <a:t>equals</a:t>
            </a:r>
            <a:r>
              <a:rPr lang="en" sz="1400">
                <a:solidFill>
                  <a:srgbClr val="687687"/>
                </a:solidFill>
                <a:latin typeface="Verdana"/>
                <a:ea typeface="Verdana"/>
                <a:cs typeface="Verdana"/>
                <a:sym typeface="Verdana"/>
              </a:rPr>
              <a:t>(</a:t>
            </a:r>
            <a:r>
              <a:rPr lang="en" sz="1400">
                <a:solidFill>
                  <a:srgbClr val="DD1144"/>
                </a:solidFill>
                <a:latin typeface="Verdana"/>
                <a:ea typeface="Verdana"/>
                <a:cs typeface="Verdana"/>
                <a:sym typeface="Verdana"/>
              </a:rPr>
              <a:t>"Ste"</a:t>
            </a:r>
            <a:r>
              <a:rPr lang="en" sz="1400">
                <a:solidFill>
                  <a:srgbClr val="687687"/>
                </a:solidFill>
                <a:latin typeface="Verdana"/>
                <a:ea typeface="Verdana"/>
                <a:cs typeface="Verdana"/>
                <a:sym typeface="Verdana"/>
              </a:rPr>
              <a:t>))</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%&gt;%</a:t>
            </a:r>
            <a:br>
              <a:rPr lang="en" sz="1400">
                <a:solidFill>
                  <a:srgbClr val="333333"/>
                </a:solidFill>
                <a:latin typeface="Verdana"/>
                <a:ea typeface="Verdana"/>
                <a:cs typeface="Verdana"/>
                <a:sym typeface="Verdana"/>
              </a:rPr>
            </a:br>
            <a:r>
              <a:rPr lang="en" sz="1400">
                <a:solidFill>
                  <a:srgbClr val="333333"/>
                </a:solidFill>
                <a:latin typeface="Verdana"/>
                <a:ea typeface="Verdana"/>
                <a:cs typeface="Verdana"/>
                <a:sym typeface="Verdana"/>
              </a:rPr>
              <a:t>    </a:t>
            </a:r>
            <a:r>
              <a:rPr lang="en" sz="1400">
                <a:latin typeface="Verdana"/>
                <a:ea typeface="Verdana"/>
                <a:cs typeface="Verdana"/>
                <a:sym typeface="Verdana"/>
              </a:rPr>
              <a:t>group_by</a:t>
            </a:r>
            <a:r>
              <a:rPr lang="en" sz="1400">
                <a:solidFill>
                  <a:srgbClr val="687687"/>
                </a:solidFill>
                <a:latin typeface="Verdana"/>
                <a:ea typeface="Verdana"/>
                <a:cs typeface="Verdana"/>
                <a:sym typeface="Verdana"/>
              </a:rPr>
              <a:t>(</a:t>
            </a:r>
            <a:r>
              <a:rPr lang="en" sz="1400">
                <a:latin typeface="Verdana"/>
                <a:ea typeface="Verdana"/>
                <a:cs typeface="Verdana"/>
                <a:sym typeface="Verdana"/>
              </a:rPr>
              <a:t>year</a:t>
            </a:r>
            <a:r>
              <a:rPr lang="en" sz="1400">
                <a:solidFill>
                  <a:srgbClr val="333333"/>
                </a:solidFill>
                <a:latin typeface="Verdana"/>
                <a:ea typeface="Verdana"/>
                <a:cs typeface="Verdana"/>
                <a:sym typeface="Verdana"/>
              </a:rPr>
              <a:t>, </a:t>
            </a:r>
            <a:r>
              <a:rPr lang="en" sz="1400">
                <a:latin typeface="Verdana"/>
                <a:ea typeface="Verdana"/>
                <a:cs typeface="Verdana"/>
                <a:sym typeface="Verdana"/>
              </a:rPr>
              <a:t>sex</a:t>
            </a:r>
            <a:r>
              <a:rPr lang="en" sz="1400">
                <a:solidFill>
                  <a:srgbClr val="687687"/>
                </a:solidFill>
                <a:latin typeface="Verdana"/>
                <a:ea typeface="Verdana"/>
                <a:cs typeface="Verdana"/>
                <a:sym typeface="Verdana"/>
              </a:rPr>
              <a:t>)</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%&gt;%</a:t>
            </a:r>
            <a:br>
              <a:rPr lang="en" sz="1400">
                <a:solidFill>
                  <a:srgbClr val="333333"/>
                </a:solidFill>
                <a:latin typeface="Verdana"/>
                <a:ea typeface="Verdana"/>
                <a:cs typeface="Verdana"/>
                <a:sym typeface="Verdana"/>
              </a:rPr>
            </a:br>
            <a:r>
              <a:rPr lang="en" sz="1400">
                <a:solidFill>
                  <a:srgbClr val="333333"/>
                </a:solidFill>
                <a:latin typeface="Verdana"/>
                <a:ea typeface="Verdana"/>
                <a:cs typeface="Verdana"/>
                <a:sym typeface="Verdana"/>
              </a:rPr>
              <a:t>    </a:t>
            </a:r>
            <a:r>
              <a:rPr lang="en" sz="1400">
                <a:latin typeface="Verdana"/>
                <a:ea typeface="Verdana"/>
                <a:cs typeface="Verdana"/>
                <a:sym typeface="Verdana"/>
              </a:rPr>
              <a:t>summarize</a:t>
            </a:r>
            <a:r>
              <a:rPr lang="en" sz="1400">
                <a:solidFill>
                  <a:srgbClr val="687687"/>
                </a:solidFill>
                <a:latin typeface="Verdana"/>
                <a:ea typeface="Verdana"/>
                <a:cs typeface="Verdana"/>
                <a:sym typeface="Verdana"/>
              </a:rPr>
              <a:t>(</a:t>
            </a:r>
            <a:r>
              <a:rPr lang="en" sz="1400">
                <a:latin typeface="Verdana"/>
                <a:ea typeface="Verdana"/>
                <a:cs typeface="Verdana"/>
                <a:sym typeface="Verdana"/>
              </a:rPr>
              <a:t>total</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a:t>
            </a:r>
            <a:r>
              <a:rPr lang="en" sz="1400">
                <a:solidFill>
                  <a:srgbClr val="333333"/>
                </a:solidFill>
                <a:latin typeface="Verdana"/>
                <a:ea typeface="Verdana"/>
                <a:cs typeface="Verdana"/>
                <a:sym typeface="Verdana"/>
              </a:rPr>
              <a:t> </a:t>
            </a:r>
            <a:r>
              <a:rPr lang="en" sz="1400">
                <a:latin typeface="Verdana"/>
                <a:ea typeface="Verdana"/>
                <a:cs typeface="Verdana"/>
                <a:sym typeface="Verdana"/>
              </a:rPr>
              <a:t>sum</a:t>
            </a:r>
            <a:r>
              <a:rPr lang="en" sz="1400">
                <a:solidFill>
                  <a:srgbClr val="687687"/>
                </a:solidFill>
                <a:latin typeface="Verdana"/>
                <a:ea typeface="Verdana"/>
                <a:cs typeface="Verdana"/>
                <a:sym typeface="Verdana"/>
              </a:rPr>
              <a:t>(</a:t>
            </a:r>
            <a:r>
              <a:rPr lang="en" sz="1400">
                <a:latin typeface="Verdana"/>
                <a:ea typeface="Verdana"/>
                <a:cs typeface="Verdana"/>
                <a:sym typeface="Verdana"/>
              </a:rPr>
              <a:t>n</a:t>
            </a:r>
            <a:r>
              <a:rPr lang="en" sz="1400">
                <a:solidFill>
                  <a:srgbClr val="687687"/>
                </a:solidFill>
                <a:latin typeface="Verdana"/>
                <a:ea typeface="Verdana"/>
                <a:cs typeface="Verdana"/>
                <a:sym typeface="Verdana"/>
              </a:rPr>
              <a:t>))</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%&gt;%</a:t>
            </a:r>
            <a:br>
              <a:rPr lang="en" sz="1400">
                <a:solidFill>
                  <a:srgbClr val="333333"/>
                </a:solidFill>
                <a:latin typeface="Verdana"/>
                <a:ea typeface="Verdana"/>
                <a:cs typeface="Verdana"/>
                <a:sym typeface="Verdana"/>
              </a:rPr>
            </a:br>
            <a:r>
              <a:rPr lang="en" sz="1400">
                <a:solidFill>
                  <a:srgbClr val="333333"/>
                </a:solidFill>
                <a:latin typeface="Verdana"/>
                <a:ea typeface="Verdana"/>
                <a:cs typeface="Verdana"/>
                <a:sym typeface="Verdana"/>
              </a:rPr>
              <a:t>    </a:t>
            </a:r>
            <a:r>
              <a:rPr lang="en" sz="1400">
                <a:latin typeface="Verdana"/>
                <a:ea typeface="Verdana"/>
                <a:cs typeface="Verdana"/>
                <a:sym typeface="Verdana"/>
              </a:rPr>
              <a:t>qplot</a:t>
            </a:r>
            <a:r>
              <a:rPr lang="en" sz="1400">
                <a:solidFill>
                  <a:srgbClr val="687687"/>
                </a:solidFill>
                <a:latin typeface="Verdana"/>
                <a:ea typeface="Verdana"/>
                <a:cs typeface="Verdana"/>
                <a:sym typeface="Verdana"/>
              </a:rPr>
              <a:t>(</a:t>
            </a:r>
            <a:r>
              <a:rPr lang="en" sz="1400">
                <a:latin typeface="Verdana"/>
                <a:ea typeface="Verdana"/>
                <a:cs typeface="Verdana"/>
                <a:sym typeface="Verdana"/>
              </a:rPr>
              <a:t>year</a:t>
            </a:r>
            <a:r>
              <a:rPr lang="en" sz="1400">
                <a:solidFill>
                  <a:srgbClr val="333333"/>
                </a:solidFill>
                <a:latin typeface="Verdana"/>
                <a:ea typeface="Verdana"/>
                <a:cs typeface="Verdana"/>
                <a:sym typeface="Verdana"/>
              </a:rPr>
              <a:t>, </a:t>
            </a:r>
            <a:r>
              <a:rPr lang="en" sz="1400">
                <a:latin typeface="Verdana"/>
                <a:ea typeface="Verdana"/>
                <a:cs typeface="Verdana"/>
                <a:sym typeface="Verdana"/>
              </a:rPr>
              <a:t>total</a:t>
            </a:r>
            <a:r>
              <a:rPr lang="en" sz="1400">
                <a:solidFill>
                  <a:srgbClr val="333333"/>
                </a:solidFill>
                <a:latin typeface="Verdana"/>
                <a:ea typeface="Verdana"/>
                <a:cs typeface="Verdana"/>
                <a:sym typeface="Verdana"/>
              </a:rPr>
              <a:t>, </a:t>
            </a:r>
            <a:r>
              <a:rPr lang="en" sz="1400">
                <a:latin typeface="Verdana"/>
                <a:ea typeface="Verdana"/>
                <a:cs typeface="Verdana"/>
                <a:sym typeface="Verdana"/>
              </a:rPr>
              <a:t>color</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a:t>
            </a:r>
            <a:r>
              <a:rPr lang="en" sz="1400">
                <a:solidFill>
                  <a:srgbClr val="333333"/>
                </a:solidFill>
                <a:latin typeface="Verdana"/>
                <a:ea typeface="Verdana"/>
                <a:cs typeface="Verdana"/>
                <a:sym typeface="Verdana"/>
              </a:rPr>
              <a:t> </a:t>
            </a:r>
            <a:r>
              <a:rPr lang="en" sz="1400">
                <a:latin typeface="Verdana"/>
                <a:ea typeface="Verdana"/>
                <a:cs typeface="Verdana"/>
                <a:sym typeface="Verdana"/>
              </a:rPr>
              <a:t>sex</a:t>
            </a:r>
            <a:r>
              <a:rPr lang="en" sz="1400">
                <a:solidFill>
                  <a:srgbClr val="333333"/>
                </a:solidFill>
                <a:latin typeface="Verdana"/>
                <a:ea typeface="Verdana"/>
                <a:cs typeface="Verdana"/>
                <a:sym typeface="Verdana"/>
              </a:rPr>
              <a:t>, </a:t>
            </a:r>
            <a:r>
              <a:rPr lang="en" sz="1400">
                <a:latin typeface="Verdana"/>
                <a:ea typeface="Verdana"/>
                <a:cs typeface="Verdana"/>
                <a:sym typeface="Verdana"/>
              </a:rPr>
              <a:t>data</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a:t>
            </a:r>
            <a:r>
              <a:rPr lang="en" sz="1400">
                <a:solidFill>
                  <a:srgbClr val="333333"/>
                </a:solidFill>
                <a:latin typeface="Verdana"/>
                <a:ea typeface="Verdana"/>
                <a:cs typeface="Verdana"/>
                <a:sym typeface="Verdana"/>
              </a:rPr>
              <a:t> ., </a:t>
            </a:r>
            <a:r>
              <a:rPr lang="en" sz="1400">
                <a:latin typeface="Verdana"/>
                <a:ea typeface="Verdana"/>
                <a:cs typeface="Verdana"/>
                <a:sym typeface="Verdana"/>
              </a:rPr>
              <a:t>geom</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a:t>
            </a:r>
            <a:r>
              <a:rPr lang="en" sz="1400">
                <a:solidFill>
                  <a:srgbClr val="333333"/>
                </a:solidFill>
                <a:latin typeface="Verdana"/>
                <a:ea typeface="Verdana"/>
                <a:cs typeface="Verdana"/>
                <a:sym typeface="Verdana"/>
              </a:rPr>
              <a:t> </a:t>
            </a:r>
            <a:r>
              <a:rPr lang="en" sz="1400">
                <a:solidFill>
                  <a:srgbClr val="DD1144"/>
                </a:solidFill>
                <a:latin typeface="Verdana"/>
                <a:ea typeface="Verdana"/>
                <a:cs typeface="Verdana"/>
                <a:sym typeface="Verdana"/>
              </a:rPr>
              <a:t>"line"</a:t>
            </a:r>
            <a:r>
              <a:rPr lang="en" sz="1400">
                <a:solidFill>
                  <a:srgbClr val="687687"/>
                </a:solidFill>
                <a:latin typeface="Verdana"/>
                <a:ea typeface="Verdana"/>
                <a:cs typeface="Verdana"/>
                <a:sym typeface="Verdana"/>
              </a:rPr>
              <a:t>)</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%&gt;%</a:t>
            </a:r>
            <a:br>
              <a:rPr lang="en" sz="1400">
                <a:solidFill>
                  <a:srgbClr val="333333"/>
                </a:solidFill>
                <a:latin typeface="Verdana"/>
                <a:ea typeface="Verdana"/>
                <a:cs typeface="Verdana"/>
                <a:sym typeface="Verdana"/>
              </a:rPr>
            </a:br>
            <a:r>
              <a:rPr lang="en" sz="1400">
                <a:solidFill>
                  <a:srgbClr val="333333"/>
                </a:solidFill>
                <a:latin typeface="Verdana"/>
                <a:ea typeface="Verdana"/>
                <a:cs typeface="Verdana"/>
                <a:sym typeface="Verdana"/>
              </a:rPr>
              <a:t>    </a:t>
            </a:r>
            <a:r>
              <a:rPr lang="en" sz="1400">
                <a:latin typeface="Verdana"/>
                <a:ea typeface="Verdana"/>
                <a:cs typeface="Verdana"/>
                <a:sym typeface="Verdana"/>
              </a:rPr>
              <a:t>add</a:t>
            </a:r>
            <a:r>
              <a:rPr lang="en" sz="1400">
                <a:solidFill>
                  <a:srgbClr val="687687"/>
                </a:solidFill>
                <a:latin typeface="Verdana"/>
                <a:ea typeface="Verdana"/>
                <a:cs typeface="Verdana"/>
                <a:sym typeface="Verdana"/>
              </a:rPr>
              <a:t>(</a:t>
            </a:r>
            <a:r>
              <a:rPr lang="en" sz="1400">
                <a:latin typeface="Verdana"/>
                <a:ea typeface="Verdana"/>
                <a:cs typeface="Verdana"/>
                <a:sym typeface="Verdana"/>
              </a:rPr>
              <a:t>ggtitle</a:t>
            </a:r>
            <a:r>
              <a:rPr lang="en" sz="1400">
                <a:solidFill>
                  <a:srgbClr val="687687"/>
                </a:solidFill>
                <a:latin typeface="Verdana"/>
                <a:ea typeface="Verdana"/>
                <a:cs typeface="Verdana"/>
                <a:sym typeface="Verdana"/>
              </a:rPr>
              <a:t>(</a:t>
            </a:r>
            <a:r>
              <a:rPr lang="en" sz="1400">
                <a:solidFill>
                  <a:srgbClr val="DD1144"/>
                </a:solidFill>
                <a:latin typeface="Verdana"/>
                <a:ea typeface="Verdana"/>
                <a:cs typeface="Verdana"/>
                <a:sym typeface="Verdana"/>
              </a:rPr>
              <a:t>'Names starting with "Ste"'</a:t>
            </a:r>
            <a:r>
              <a:rPr lang="en" sz="1400">
                <a:solidFill>
                  <a:srgbClr val="687687"/>
                </a:solidFill>
                <a:latin typeface="Verdana"/>
                <a:ea typeface="Verdana"/>
                <a:cs typeface="Verdana"/>
                <a:sym typeface="Verdana"/>
              </a:rPr>
              <a:t>))</a:t>
            </a:r>
            <a:r>
              <a:rPr lang="en" sz="1400">
                <a:solidFill>
                  <a:srgbClr val="333333"/>
                </a:solidFill>
                <a:latin typeface="Verdana"/>
                <a:ea typeface="Verdana"/>
                <a:cs typeface="Verdana"/>
                <a:sym typeface="Verdana"/>
              </a:rPr>
              <a:t> </a:t>
            </a:r>
            <a:r>
              <a:rPr lang="en" sz="1400">
                <a:solidFill>
                  <a:srgbClr val="687687"/>
                </a:solidFill>
                <a:latin typeface="Verdana"/>
                <a:ea typeface="Verdana"/>
                <a:cs typeface="Verdana"/>
                <a:sym typeface="Verdana"/>
              </a:rPr>
              <a:t>%&gt;%</a:t>
            </a:r>
            <a:br>
              <a:rPr lang="en" sz="1400">
                <a:solidFill>
                  <a:srgbClr val="333333"/>
                </a:solidFill>
                <a:latin typeface="Verdana"/>
                <a:ea typeface="Verdana"/>
                <a:cs typeface="Verdana"/>
                <a:sym typeface="Verdana"/>
              </a:rPr>
            </a:br>
            <a:r>
              <a:rPr lang="en" sz="1400">
                <a:solidFill>
                  <a:srgbClr val="333333"/>
                </a:solidFill>
                <a:latin typeface="Verdana"/>
                <a:ea typeface="Verdana"/>
                <a:cs typeface="Verdana"/>
                <a:sym typeface="Verdana"/>
              </a:rPr>
              <a:t>    </a:t>
            </a:r>
            <a:r>
              <a:rPr lang="en" sz="1400">
                <a:latin typeface="Verdana"/>
                <a:ea typeface="Verdana"/>
                <a:cs typeface="Verdana"/>
                <a:sym typeface="Verdana"/>
              </a:rPr>
              <a:t>print</a:t>
            </a:r>
          </a:p>
          <a:p>
            <a:pPr lvl="0" rtl="0">
              <a:lnSpc>
                <a:spcPct val="126320"/>
              </a:lnSpc>
              <a:spcBef>
                <a:spcPts val="0"/>
              </a:spcBef>
              <a:spcAft>
                <a:spcPts val="2400"/>
              </a:spcAft>
              <a:buClr>
                <a:schemeClr val="dk1"/>
              </a:buClr>
              <a:buFont typeface="Arial"/>
              <a:buNone/>
            </a:pPr>
            <a:r>
              <a:t/>
            </a:r>
            <a:endParaRPr sz="1400">
              <a:solidFill>
                <a:srgbClr val="333333"/>
              </a:solidFill>
              <a:latin typeface="Verdana"/>
              <a:ea typeface="Verdana"/>
              <a:cs typeface="Verdana"/>
              <a:sym typeface="Verdana"/>
            </a:endParaRPr>
          </a:p>
          <a:p>
            <a:pPr lvl="0" rtl="0">
              <a:lnSpc>
                <a:spcPct val="115000"/>
              </a:lnSpc>
              <a:spcBef>
                <a:spcPts val="0"/>
              </a:spcBef>
              <a:buClr>
                <a:schemeClr val="dk1"/>
              </a:buClr>
              <a:buFont typeface="Arial"/>
              <a:buNone/>
            </a:pPr>
            <a:r>
              <a:t/>
            </a:r>
            <a:endParaRPr sz="1400">
              <a:solidFill>
                <a:srgbClr val="333333"/>
              </a:solidFill>
              <a:latin typeface="Verdana"/>
              <a:ea typeface="Verdana"/>
              <a:cs typeface="Verdana"/>
              <a:sym typeface="Verdana"/>
            </a:endParaRPr>
          </a:p>
          <a:p>
            <a:pPr>
              <a:spcBef>
                <a:spcPts val="0"/>
              </a:spcBef>
              <a:buNone/>
            </a:pPr>
            <a:r>
              <a:t/>
            </a:r>
            <a:endParaRPr sz="1400">
              <a:solidFill>
                <a:srgbClr val="333333"/>
              </a:solidFill>
              <a:latin typeface="Times New Roman"/>
              <a:ea typeface="Times New Roman"/>
              <a:cs typeface="Times New Roman"/>
              <a:sym typeface="Times New Roman"/>
            </a:endParaRPr>
          </a:p>
        </p:txBody>
      </p:sp>
      <p:sp>
        <p:nvSpPr>
          <p:cNvPr id="404" name="Shape 404"/>
          <p:cNvSpPr txBox="1"/>
          <p:nvPr/>
        </p:nvSpPr>
        <p:spPr>
          <a:xfrm>
            <a:off x="6377950" y="1222350"/>
            <a:ext cx="2686800" cy="3703200"/>
          </a:xfrm>
          <a:prstGeom prst="rect">
            <a:avLst/>
          </a:prstGeom>
          <a:noFill/>
          <a:ln>
            <a:noFill/>
          </a:ln>
        </p:spPr>
        <p:txBody>
          <a:bodyPr anchorCtr="0" anchor="t" bIns="91425" lIns="91425" rIns="91425" tIns="91425">
            <a:noAutofit/>
          </a:bodyPr>
          <a:lstStyle/>
          <a:p>
            <a:pPr lvl="0" rtl="0">
              <a:lnSpc>
                <a:spcPct val="126320"/>
              </a:lnSpc>
              <a:spcBef>
                <a:spcPts val="0"/>
              </a:spcBef>
              <a:spcAft>
                <a:spcPts val="2400"/>
              </a:spcAft>
              <a:buNone/>
            </a:pPr>
            <a:r>
              <a:rPr lang="en" sz="3000">
                <a:solidFill>
                  <a:srgbClr val="333333"/>
                </a:solidFill>
                <a:latin typeface="Verdana"/>
                <a:ea typeface="Verdana"/>
                <a:cs typeface="Verdana"/>
                <a:sym typeface="Verdana"/>
              </a:rPr>
              <a:t>INTERPRET</a:t>
            </a:r>
          </a:p>
          <a:p>
            <a:pPr lvl="0" rtl="0">
              <a:lnSpc>
                <a:spcPct val="126320"/>
              </a:lnSpc>
              <a:spcBef>
                <a:spcPts val="0"/>
              </a:spcBef>
              <a:spcAft>
                <a:spcPts val="2400"/>
              </a:spcAft>
              <a:buClr>
                <a:schemeClr val="dk1"/>
              </a:buClr>
              <a:buSzPct val="100000"/>
              <a:buFont typeface="Arial"/>
              <a:buNone/>
            </a:pPr>
            <a:r>
              <a:rPr lang="en" sz="1100">
                <a:solidFill>
                  <a:srgbClr val="333333"/>
                </a:solidFill>
                <a:latin typeface="Verdana"/>
                <a:ea typeface="Verdana"/>
                <a:cs typeface="Verdana"/>
                <a:sym typeface="Verdana"/>
              </a:rPr>
              <a:t>1. take the baby data, then</a:t>
            </a:r>
            <a:br>
              <a:rPr lang="en" sz="1100">
                <a:solidFill>
                  <a:srgbClr val="333333"/>
                </a:solidFill>
                <a:latin typeface="Verdana"/>
                <a:ea typeface="Verdana"/>
                <a:cs typeface="Verdana"/>
                <a:sym typeface="Verdana"/>
              </a:rPr>
            </a:br>
            <a:r>
              <a:rPr lang="en" sz="1100">
                <a:solidFill>
                  <a:srgbClr val="333333"/>
                </a:solidFill>
                <a:latin typeface="Verdana"/>
                <a:ea typeface="Verdana"/>
                <a:cs typeface="Verdana"/>
                <a:sym typeface="Verdana"/>
              </a:rPr>
              <a:t>2.   filter it such that the name sub-string from character 1 to 3 equals "Ste", then</a:t>
            </a:r>
            <a:br>
              <a:rPr lang="en" sz="1100">
                <a:solidFill>
                  <a:srgbClr val="333333"/>
                </a:solidFill>
                <a:latin typeface="Verdana"/>
                <a:ea typeface="Verdana"/>
                <a:cs typeface="Verdana"/>
                <a:sym typeface="Verdana"/>
              </a:rPr>
            </a:br>
            <a:r>
              <a:rPr lang="en" sz="1100">
                <a:solidFill>
                  <a:srgbClr val="333333"/>
                </a:solidFill>
                <a:latin typeface="Verdana"/>
                <a:ea typeface="Verdana"/>
                <a:cs typeface="Verdana"/>
                <a:sym typeface="Verdana"/>
              </a:rPr>
              <a:t>3.   group it by year and sex, then</a:t>
            </a:r>
            <a:br>
              <a:rPr lang="en" sz="1100">
                <a:solidFill>
                  <a:srgbClr val="333333"/>
                </a:solidFill>
                <a:latin typeface="Verdana"/>
                <a:ea typeface="Verdana"/>
                <a:cs typeface="Verdana"/>
                <a:sym typeface="Verdana"/>
              </a:rPr>
            </a:br>
            <a:r>
              <a:rPr lang="en" sz="1100">
                <a:solidFill>
                  <a:srgbClr val="333333"/>
                </a:solidFill>
                <a:latin typeface="Verdana"/>
                <a:ea typeface="Verdana"/>
                <a:cs typeface="Verdana"/>
                <a:sym typeface="Verdana"/>
              </a:rPr>
              <a:t>4.   summarize it by computing total sum for each group, then</a:t>
            </a:r>
            <a:br>
              <a:rPr lang="en" sz="1100">
                <a:solidFill>
                  <a:srgbClr val="333333"/>
                </a:solidFill>
                <a:latin typeface="Verdana"/>
                <a:ea typeface="Verdana"/>
                <a:cs typeface="Verdana"/>
                <a:sym typeface="Verdana"/>
              </a:rPr>
            </a:br>
            <a:r>
              <a:rPr lang="en" sz="1100">
                <a:solidFill>
                  <a:srgbClr val="333333"/>
                </a:solidFill>
                <a:latin typeface="Verdana"/>
                <a:ea typeface="Verdana"/>
                <a:cs typeface="Verdana"/>
                <a:sym typeface="Verdana"/>
              </a:rPr>
              <a:t>5.   plot the resuls, coloring by sex, then</a:t>
            </a:r>
            <a:br>
              <a:rPr lang="en" sz="1100">
                <a:solidFill>
                  <a:srgbClr val="333333"/>
                </a:solidFill>
                <a:latin typeface="Verdana"/>
                <a:ea typeface="Verdana"/>
                <a:cs typeface="Verdana"/>
                <a:sym typeface="Verdana"/>
              </a:rPr>
            </a:br>
            <a:r>
              <a:rPr lang="en" sz="1100">
                <a:solidFill>
                  <a:srgbClr val="333333"/>
                </a:solidFill>
                <a:latin typeface="Verdana"/>
                <a:ea typeface="Verdana"/>
                <a:cs typeface="Verdana"/>
                <a:sym typeface="Verdana"/>
              </a:rPr>
              <a:t>6.   add a title, then</a:t>
            </a:r>
            <a:br>
              <a:rPr lang="en" sz="1100">
                <a:solidFill>
                  <a:srgbClr val="333333"/>
                </a:solidFill>
                <a:latin typeface="Verdana"/>
                <a:ea typeface="Verdana"/>
                <a:cs typeface="Verdana"/>
                <a:sym typeface="Verdana"/>
              </a:rPr>
            </a:br>
            <a:r>
              <a:rPr lang="en" sz="1100">
                <a:solidFill>
                  <a:srgbClr val="333333"/>
                </a:solidFill>
                <a:latin typeface="Verdana"/>
                <a:ea typeface="Verdana"/>
                <a:cs typeface="Verdana"/>
                <a:sym typeface="Verdana"/>
              </a:rPr>
              <a:t>7.   print it to the canvas.</a:t>
            </a:r>
          </a:p>
          <a:p>
            <a:pPr>
              <a:spcBef>
                <a:spcPts val="0"/>
              </a:spcBef>
              <a:buNone/>
            </a:pPr>
            <a:r>
              <a:t/>
            </a:r>
            <a:endParaRP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rvest by Hadley Wickham</a:t>
            </a:r>
          </a:p>
        </p:txBody>
      </p:sp>
      <p:sp>
        <p:nvSpPr>
          <p:cNvPr id="410" name="Shape 410"/>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411" name="Shape 411"/>
          <p:cNvPicPr preferRelativeResize="0"/>
          <p:nvPr/>
        </p:nvPicPr>
        <p:blipFill rotWithShape="1">
          <a:blip r:embed="rId3">
            <a:alphaModFix/>
          </a:blip>
          <a:srcRect b="24224" l="4996" r="7353" t="16920"/>
          <a:stretch/>
        </p:blipFill>
        <p:spPr>
          <a:xfrm>
            <a:off x="457200" y="1900275"/>
            <a:ext cx="8014448" cy="3025574"/>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json format</a:t>
            </a:r>
          </a:p>
        </p:txBody>
      </p:sp>
      <p:sp>
        <p:nvSpPr>
          <p:cNvPr id="417" name="Shape 417"/>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jsonlite for json data</a:t>
            </a:r>
          </a:p>
          <a:p>
            <a:pPr lvl="0" rtl="0">
              <a:lnSpc>
                <a:spcPct val="136363"/>
              </a:lnSpc>
              <a:spcBef>
                <a:spcPts val="0"/>
              </a:spcBef>
              <a:spcAft>
                <a:spcPts val="800"/>
              </a:spcAft>
              <a:buClr>
                <a:schemeClr val="dk1"/>
              </a:buClr>
              <a:buSzPct val="100000"/>
              <a:buFont typeface="Arial"/>
              <a:buNone/>
            </a:pPr>
            <a:r>
              <a:rPr lang="en" sz="1100">
                <a:solidFill>
                  <a:srgbClr val="333333"/>
                </a:solidFill>
              </a:rPr>
              <a:t> </a:t>
            </a:r>
          </a:p>
          <a:p>
            <a:pPr lvl="0" rtl="0">
              <a:lnSpc>
                <a:spcPct val="115000"/>
              </a:lnSpc>
              <a:spcBef>
                <a:spcPts val="0"/>
              </a:spcBef>
              <a:buClr>
                <a:schemeClr val="dk1"/>
              </a:buClr>
              <a:buFont typeface="Arial"/>
              <a:buNone/>
            </a:pPr>
            <a:r>
              <a:t/>
            </a:r>
            <a:endParaRPr sz="1100">
              <a:solidFill>
                <a:srgbClr val="333333"/>
              </a:solidFill>
            </a:endParaRPr>
          </a:p>
          <a:p>
            <a:pPr rtl="0">
              <a:spcBef>
                <a:spcPts val="0"/>
              </a:spcBef>
              <a:buNone/>
            </a:pPr>
            <a:r>
              <a:rPr lang="en" sz="1100" u="sng">
                <a:solidFill>
                  <a:schemeClr val="hlink"/>
                </a:solidFill>
                <a:hlinkClick r:id="rId3"/>
              </a:rPr>
              <a:t>http://arxiv.org/abs/1403.2805</a:t>
            </a:r>
          </a:p>
          <a:p>
            <a:pPr>
              <a:spcBef>
                <a:spcPts val="0"/>
              </a:spcBef>
              <a:buNone/>
            </a:pPr>
            <a:r>
              <a:t/>
            </a:r>
            <a:endParaRPr/>
          </a:p>
        </p:txBody>
      </p:sp>
      <p:pic>
        <p:nvPicPr>
          <p:cNvPr id="418" name="Shape 418"/>
          <p:cNvPicPr preferRelativeResize="0"/>
          <p:nvPr/>
        </p:nvPicPr>
        <p:blipFill rotWithShape="1">
          <a:blip r:embed="rId4">
            <a:alphaModFix/>
          </a:blip>
          <a:srcRect b="4209" l="4999" r="46928" t="25634"/>
          <a:stretch/>
        </p:blipFill>
        <p:spPr>
          <a:xfrm>
            <a:off x="4748150" y="0"/>
            <a:ext cx="4395849" cy="3606700"/>
          </a:xfrm>
          <a:prstGeom prst="rect">
            <a:avLst/>
          </a:prstGeom>
          <a:noFill/>
          <a:ln>
            <a:noFill/>
          </a:ln>
        </p:spPr>
      </p:pic>
      <p:pic>
        <p:nvPicPr>
          <p:cNvPr id="419" name="Shape 419"/>
          <p:cNvPicPr preferRelativeResize="0"/>
          <p:nvPr/>
        </p:nvPicPr>
        <p:blipFill rotWithShape="1">
          <a:blip r:embed="rId5">
            <a:alphaModFix/>
          </a:blip>
          <a:srcRect b="66361" l="0" r="31176" t="0"/>
          <a:stretch/>
        </p:blipFill>
        <p:spPr>
          <a:xfrm>
            <a:off x="0" y="3606700"/>
            <a:ext cx="6293223" cy="1536800"/>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json format</a:t>
            </a:r>
          </a:p>
        </p:txBody>
      </p:sp>
      <p:sp>
        <p:nvSpPr>
          <p:cNvPr id="425" name="Shape 42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jsonlite for json data</a:t>
            </a:r>
          </a:p>
          <a:p>
            <a:pPr lvl="0" rtl="0">
              <a:lnSpc>
                <a:spcPct val="136363"/>
              </a:lnSpc>
              <a:spcBef>
                <a:spcPts val="0"/>
              </a:spcBef>
              <a:spcAft>
                <a:spcPts val="800"/>
              </a:spcAft>
              <a:buClr>
                <a:schemeClr val="dk1"/>
              </a:buClr>
              <a:buSzPct val="100000"/>
              <a:buFont typeface="Arial"/>
              <a:buNone/>
            </a:pPr>
            <a:r>
              <a:rPr lang="en" sz="1100">
                <a:solidFill>
                  <a:srgbClr val="333333"/>
                </a:solidFill>
              </a:rPr>
              <a:t> </a:t>
            </a:r>
          </a:p>
          <a:p>
            <a:pPr lvl="0" rtl="0">
              <a:lnSpc>
                <a:spcPct val="115000"/>
              </a:lnSpc>
              <a:spcBef>
                <a:spcPts val="0"/>
              </a:spcBef>
              <a:buClr>
                <a:schemeClr val="dk1"/>
              </a:buClr>
              <a:buFont typeface="Arial"/>
              <a:buNone/>
            </a:pPr>
            <a:r>
              <a:t/>
            </a:r>
            <a:endParaRPr sz="1100">
              <a:solidFill>
                <a:srgbClr val="333333"/>
              </a:solidFill>
            </a:endParaRPr>
          </a:p>
          <a:p>
            <a:pPr lvl="0" rtl="0">
              <a:spcBef>
                <a:spcPts val="0"/>
              </a:spcBef>
              <a:buNone/>
            </a:pPr>
            <a:r>
              <a:rPr lang="en" sz="1100" u="sng">
                <a:solidFill>
                  <a:schemeClr val="hlink"/>
                </a:solidFill>
                <a:hlinkClick r:id="rId3"/>
              </a:rPr>
              <a:t>http://arxiv.org/abs/1403.2805</a:t>
            </a:r>
          </a:p>
          <a:p>
            <a:pPr lvl="0" rtl="0">
              <a:spcBef>
                <a:spcPts val="0"/>
              </a:spcBef>
              <a:buNone/>
            </a:pPr>
            <a:r>
              <a:t/>
            </a:r>
            <a:endParaRPr/>
          </a:p>
        </p:txBody>
      </p:sp>
      <p:pic>
        <p:nvPicPr>
          <p:cNvPr id="426" name="Shape 426"/>
          <p:cNvPicPr preferRelativeResize="0"/>
          <p:nvPr/>
        </p:nvPicPr>
        <p:blipFill rotWithShape="1">
          <a:blip r:embed="rId4">
            <a:alphaModFix/>
          </a:blip>
          <a:srcRect b="4208" l="4995" r="50441" t="11453"/>
          <a:stretch/>
        </p:blipFill>
        <p:spPr>
          <a:xfrm>
            <a:off x="4781650" y="403675"/>
            <a:ext cx="4074750" cy="4336149"/>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Using APIs for data</a:t>
            </a:r>
          </a:p>
        </p:txBody>
      </p:sp>
      <p:sp>
        <p:nvSpPr>
          <p:cNvPr id="432" name="Shape 432"/>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sz="1100" u="sng">
                <a:solidFill>
                  <a:schemeClr val="hlink"/>
                </a:solidFill>
                <a:hlinkClick r:id="rId3"/>
              </a:rPr>
              <a:t>https://ropensci.org/</a:t>
            </a:r>
          </a:p>
          <a:p>
            <a:pPr>
              <a:spcBef>
                <a:spcPts val="0"/>
              </a:spcBef>
              <a:buNone/>
            </a:pPr>
            <a:r>
              <a:t/>
            </a:r>
            <a:endParaRPr sz="1100"/>
          </a:p>
        </p:txBody>
      </p:sp>
      <p:sp>
        <p:nvSpPr>
          <p:cNvPr id="433" name="Shape 433"/>
          <p:cNvSpPr txBox="1"/>
          <p:nvPr/>
        </p:nvSpPr>
        <p:spPr>
          <a:xfrm>
            <a:off x="1261200" y="647050"/>
            <a:ext cx="6317100" cy="737100"/>
          </a:xfrm>
          <a:prstGeom prst="rect">
            <a:avLst/>
          </a:prstGeom>
          <a:noFill/>
          <a:ln>
            <a:noFill/>
          </a:ln>
        </p:spPr>
        <p:txBody>
          <a:bodyPr anchorCtr="0" anchor="t" bIns="91425" lIns="91425" rIns="91425" tIns="91425">
            <a:noAutofit/>
          </a:bodyPr>
          <a:lstStyle/>
          <a:p>
            <a:pPr>
              <a:spcBef>
                <a:spcPts val="0"/>
              </a:spcBef>
              <a:buNone/>
            </a:pPr>
            <a:r>
              <a:t/>
            </a:r>
            <a:endParaRPr/>
          </a:p>
        </p:txBody>
      </p:sp>
      <p:pic>
        <p:nvPicPr>
          <p:cNvPr id="434" name="Shape 434"/>
          <p:cNvPicPr preferRelativeResize="0"/>
          <p:nvPr/>
        </p:nvPicPr>
        <p:blipFill>
          <a:blip r:embed="rId4">
            <a:alphaModFix/>
          </a:blip>
          <a:stretch>
            <a:fillRect/>
          </a:stretch>
        </p:blipFill>
        <p:spPr>
          <a:xfrm>
            <a:off x="2031200" y="1143248"/>
            <a:ext cx="7112799" cy="399899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Environment</a:t>
            </a:r>
          </a:p>
        </p:txBody>
      </p:sp>
      <p:sp>
        <p:nvSpPr>
          <p:cNvPr id="130" name="Shape 13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a:t>ls() -lists objects</a:t>
            </a:r>
          </a:p>
          <a:p>
            <a:pPr lvl="0" rtl="0">
              <a:spcBef>
                <a:spcPts val="0"/>
              </a:spcBef>
              <a:buClr>
                <a:schemeClr val="dk1"/>
              </a:buClr>
              <a:buSzPct val="36666"/>
              <a:buFont typeface="Arial"/>
              <a:buNone/>
            </a:pPr>
            <a:r>
              <a:rPr lang="en"/>
              <a:t>rm()-removes an object</a:t>
            </a:r>
          </a:p>
          <a:p>
            <a:pPr lvl="0" rtl="0">
              <a:spcBef>
                <a:spcPts val="0"/>
              </a:spcBef>
              <a:buClr>
                <a:schemeClr val="dk1"/>
              </a:buClr>
              <a:buSzPct val="36666"/>
              <a:buFont typeface="Arial"/>
              <a:buNone/>
            </a:pPr>
            <a:r>
              <a:rPr lang="en"/>
              <a:t>gc() -does garbage collection and frees up memory </a:t>
            </a:r>
          </a:p>
          <a:p>
            <a:pPr lvl="0" rtl="0">
              <a:spcBef>
                <a:spcPts val="0"/>
              </a:spcBef>
              <a:buNone/>
            </a:pPr>
            <a:r>
              <a:t/>
            </a:r>
            <a:endParaRPr/>
          </a:p>
          <a:p>
            <a:pPr lvl="0" rtl="0">
              <a:spcBef>
                <a:spcPts val="0"/>
              </a:spcBef>
              <a:buNone/>
            </a:pPr>
            <a:r>
              <a:t/>
            </a:r>
            <a:endParaRPr/>
          </a:p>
        </p:txBody>
      </p:sp>
      <p:pic>
        <p:nvPicPr>
          <p:cNvPr id="131" name="Shape 131"/>
          <p:cNvPicPr preferRelativeResize="0"/>
          <p:nvPr/>
        </p:nvPicPr>
        <p:blipFill>
          <a:blip r:embed="rId3">
            <a:alphaModFix/>
          </a:blip>
          <a:stretch>
            <a:fillRect/>
          </a:stretch>
        </p:blipFill>
        <p:spPr>
          <a:xfrm>
            <a:off x="74894" y="0"/>
            <a:ext cx="8994212" cy="5143500"/>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sp>
        <p:nvSpPr>
          <p:cNvPr id="439" name="Shape 43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ff package</a:t>
            </a:r>
          </a:p>
        </p:txBody>
      </p:sp>
      <p:sp>
        <p:nvSpPr>
          <p:cNvPr id="440" name="Shape 440"/>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sz="1100" u="sng">
                <a:solidFill>
                  <a:schemeClr val="hlink"/>
                </a:solidFill>
                <a:hlinkClick r:id="rId3"/>
              </a:rPr>
              <a:t>http://cran.r-project.org/web/packages/ff/index.html</a:t>
            </a:r>
          </a:p>
          <a:p>
            <a:pPr rtl="0">
              <a:spcBef>
                <a:spcPts val="0"/>
              </a:spcBef>
              <a:buNone/>
            </a:pPr>
            <a:r>
              <a:t/>
            </a:r>
            <a:endParaRPr sz="1100"/>
          </a:p>
          <a:p>
            <a:pPr rtl="0">
              <a:spcBef>
                <a:spcPts val="0"/>
              </a:spcBef>
              <a:buNone/>
            </a:pPr>
            <a:r>
              <a:rPr lang="en" sz="1100"/>
              <a:t>The ff package provides data structures that are stored on disk but behave (almost) as if they were in RAM by transparently mapping only a section (pagesize) in main memory - the effective virtual memory consumption per ff object.</a:t>
            </a:r>
          </a:p>
          <a:p>
            <a:pPr rtl="0">
              <a:spcBef>
                <a:spcPts val="0"/>
              </a:spcBef>
              <a:buNone/>
            </a:pPr>
            <a:r>
              <a:rPr lang="en" sz="1100" u="sng">
                <a:solidFill>
                  <a:schemeClr val="hlink"/>
                </a:solidFill>
                <a:hlinkClick r:id="rId4"/>
              </a:rPr>
              <a:t>http://cran.r-project.org/web/packages/ffbase/index.html</a:t>
            </a:r>
          </a:p>
          <a:p>
            <a:pPr rtl="0">
              <a:spcBef>
                <a:spcPts val="0"/>
              </a:spcBef>
              <a:buNone/>
            </a:pPr>
            <a:r>
              <a:rPr lang="en" sz="1100"/>
              <a:t>Basic (statistical) functionality for package ff</a:t>
            </a:r>
          </a:p>
          <a:p>
            <a:pPr rtl="0">
              <a:spcBef>
                <a:spcPts val="0"/>
              </a:spcBef>
              <a:buNone/>
            </a:pPr>
            <a:r>
              <a:rPr lang="en" sz="1100"/>
              <a:t>Example-  </a:t>
            </a:r>
            <a:r>
              <a:rPr lang="en" sz="1100" u="sng">
                <a:solidFill>
                  <a:schemeClr val="hlink"/>
                </a:solidFill>
                <a:hlinkClick r:id="rId5"/>
              </a:rPr>
              <a:t>http://www.bnosac.be/index.php/blog/22-if-you-are-into-large-data-and-work-a-lot-package-ff</a:t>
            </a:r>
          </a:p>
          <a:p>
            <a:pPr indent="0" lvl="0" marL="381000" rtl="0">
              <a:lnSpc>
                <a:spcPct val="150000"/>
              </a:lnSpc>
              <a:spcBef>
                <a:spcPts val="0"/>
              </a:spcBef>
              <a:buClr>
                <a:schemeClr val="dk1"/>
              </a:buClr>
              <a:buSzPct val="122222"/>
              <a:buFont typeface="Arial"/>
              <a:buNone/>
            </a:pPr>
            <a:r>
              <a:rPr lang="en" sz="900">
                <a:solidFill>
                  <a:schemeClr val="dk2"/>
                </a:solidFill>
                <a:latin typeface="Courier New"/>
                <a:ea typeface="Courier New"/>
                <a:cs typeface="Courier New"/>
                <a:sym typeface="Courier New"/>
              </a:rPr>
              <a:t>&gt; require(ffbase)</a:t>
            </a:r>
          </a:p>
          <a:p>
            <a:pPr indent="0" lvl="0" marL="381000" rtl="0">
              <a:lnSpc>
                <a:spcPct val="150000"/>
              </a:lnSpc>
              <a:spcBef>
                <a:spcPts val="0"/>
              </a:spcBef>
              <a:buNone/>
            </a:pPr>
            <a:r>
              <a:rPr lang="en" sz="900">
                <a:solidFill>
                  <a:schemeClr val="dk2"/>
                </a:solidFill>
                <a:latin typeface="Courier New"/>
                <a:ea typeface="Courier New"/>
                <a:cs typeface="Courier New"/>
                <a:sym typeface="Courier New"/>
              </a:rPr>
              <a:t>&gt; hhp &lt;- read.table.ffdf(file="/home/jan/Work/RForgeBNOSAC/github/RBelgium_HeritageHealthPrize/Data/Claims.csv", FUN = "read.csv", na.strings = "") </a:t>
            </a:r>
          </a:p>
          <a:p>
            <a:pPr rtl="0">
              <a:spcBef>
                <a:spcPts val="0"/>
              </a:spcBef>
              <a:buNone/>
            </a:pPr>
            <a:r>
              <a:t/>
            </a:r>
            <a:endParaRPr sz="1100"/>
          </a:p>
          <a:p>
            <a:pPr rtl="0">
              <a:spcBef>
                <a:spcPts val="0"/>
              </a:spcBef>
              <a:buNone/>
            </a:pPr>
            <a:r>
              <a:rPr lang="en" sz="1100"/>
              <a:t>Also see </a:t>
            </a:r>
            <a:r>
              <a:rPr lang="en" sz="1100" u="sng">
                <a:solidFill>
                  <a:schemeClr val="hlink"/>
                </a:solidFill>
                <a:hlinkClick r:id="rId6"/>
              </a:rPr>
              <a:t>http://cran.r-project.org/web/packages/bigmemory/index.html</a:t>
            </a:r>
          </a:p>
          <a:p>
            <a:pPr rtl="0">
              <a:spcBef>
                <a:spcPts val="0"/>
              </a:spcBef>
              <a:buNone/>
            </a:pPr>
            <a:r>
              <a:rPr lang="en" sz="1100"/>
              <a:t>Create, store, access, and manipulate massive matrices. Matrices are allocated to shared memory and may use memory-mapped files. Packages biganalytics, bigtabulate, synchronicity, and bigalgebra provide advanced functionality</a:t>
            </a:r>
          </a:p>
          <a:p>
            <a:pPr>
              <a:spcBef>
                <a:spcPts val="0"/>
              </a:spcBef>
              <a:buNone/>
            </a:pPr>
            <a:r>
              <a:t/>
            </a:r>
            <a:endParaRPr sz="1100"/>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RevoScaleR package</a:t>
            </a:r>
          </a:p>
        </p:txBody>
      </p:sp>
      <p:sp>
        <p:nvSpPr>
          <p:cNvPr id="446" name="Shape 446"/>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sz="1200">
                <a:solidFill>
                  <a:srgbClr val="6D6E71"/>
                </a:solidFill>
              </a:rPr>
              <a:t>RevoScaleR has its own file format, XDF, which is able to rapidly access data by row or by column and to read some data sequentially. XDF file data is stored in the same binary format used in memory, which eliminates the need for conversion when it is brought into memory.</a:t>
            </a:r>
          </a:p>
          <a:p>
            <a:pPr rtl="0">
              <a:spcBef>
                <a:spcPts val="0"/>
              </a:spcBef>
              <a:buNone/>
            </a:pPr>
            <a:r>
              <a:t/>
            </a:r>
            <a:endParaRPr sz="1200">
              <a:solidFill>
                <a:srgbClr val="6D6E71"/>
              </a:solidFill>
            </a:endParaRPr>
          </a:p>
          <a:p>
            <a:pPr rtl="0">
              <a:spcBef>
                <a:spcPts val="0"/>
              </a:spcBef>
              <a:buNone/>
            </a:pPr>
            <a:r>
              <a:rPr lang="en" sz="1200" u="sng">
                <a:solidFill>
                  <a:schemeClr val="hlink"/>
                </a:solidFill>
                <a:hlinkClick r:id="rId3"/>
              </a:rPr>
              <a:t>http://www.revolutionanalytics.com/revolution-r-enterprise-scaler</a:t>
            </a:r>
          </a:p>
          <a:p>
            <a:pPr>
              <a:spcBef>
                <a:spcPts val="0"/>
              </a:spcBef>
              <a:buNone/>
            </a:pPr>
            <a:r>
              <a:t/>
            </a:r>
            <a:endParaRPr sz="1200">
              <a:solidFill>
                <a:srgbClr val="6D6E71"/>
              </a:solidFill>
            </a:endParaRP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rhdf5</a:t>
            </a:r>
          </a:p>
        </p:txBody>
      </p:sp>
      <p:sp>
        <p:nvSpPr>
          <p:cNvPr id="452" name="Shape 45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1100"/>
              <a:t>This R/Bioconductor package provides an interface between HDF5 and R. HDF5's main features are the ability to store and access very large and/or complex datasets and a wide variety of metadata on mass storage (disk) through a completely portable file format.</a:t>
            </a:r>
          </a:p>
          <a:p>
            <a:pPr lvl="0" rtl="0">
              <a:spcBef>
                <a:spcPts val="0"/>
              </a:spcBef>
              <a:buNone/>
            </a:pPr>
            <a:r>
              <a:rPr lang="en" sz="1100" u="sng">
                <a:solidFill>
                  <a:schemeClr val="hlink"/>
                </a:solidFill>
                <a:hlinkClick r:id="rId3"/>
              </a:rPr>
              <a:t>http://www.bioconductor.org/packages/release/bioc/html/rhdf5.html</a:t>
            </a:r>
          </a:p>
          <a:p>
            <a:pPr lvl="0" rtl="0">
              <a:spcBef>
                <a:spcPts val="0"/>
              </a:spcBef>
              <a:buNone/>
            </a:pPr>
            <a:r>
              <a:t/>
            </a:r>
            <a:endParaRPr sz="1100"/>
          </a:p>
          <a:p>
            <a:pPr lvl="0" rtl="0">
              <a:spcBef>
                <a:spcPts val="0"/>
              </a:spcBef>
              <a:buNone/>
            </a:pPr>
            <a:r>
              <a:rPr lang="en" sz="1100">
                <a:solidFill>
                  <a:srgbClr val="383D44"/>
                </a:solidFill>
              </a:rPr>
              <a:t>HDF5 is a data model, library, and file format for storing and managing data. It supports an unlimited variety of datatypes, and is designed for flexible and efficient I/O and for high volume and complex data. HDF5 is portable and is extensible, allowing applications to evolve in their use of HDF5. </a:t>
            </a:r>
          </a:p>
          <a:p>
            <a:pPr lvl="0" rtl="0">
              <a:spcBef>
                <a:spcPts val="0"/>
              </a:spcBef>
              <a:buNone/>
            </a:pPr>
            <a:r>
              <a:t/>
            </a:r>
            <a:endParaRPr sz="1100"/>
          </a:p>
          <a:p>
            <a:pPr lvl="0" rtl="0">
              <a:spcBef>
                <a:spcPts val="0"/>
              </a:spcBef>
              <a:buNone/>
            </a:pPr>
            <a:r>
              <a:rPr lang="en" sz="1100" u="sng">
                <a:solidFill>
                  <a:schemeClr val="hlink"/>
                </a:solidFill>
                <a:hlinkClick r:id="rId4"/>
              </a:rPr>
              <a:t>https://www.hdfgroup.org/HDF5/</a:t>
            </a:r>
          </a:p>
          <a:p>
            <a:pPr lvl="0" rtl="0">
              <a:spcBef>
                <a:spcPts val="0"/>
              </a:spcBef>
              <a:buNone/>
            </a:pPr>
            <a:r>
              <a:t/>
            </a:r>
            <a:endParaRPr sz="1100"/>
          </a:p>
          <a:p>
            <a:pPr lvl="0" rtl="0">
              <a:lnSpc>
                <a:spcPct val="152727"/>
              </a:lnSpc>
              <a:spcBef>
                <a:spcPts val="0"/>
              </a:spcBef>
              <a:spcAft>
                <a:spcPts val="600"/>
              </a:spcAft>
              <a:buNone/>
            </a:pPr>
            <a:r>
              <a:rPr lang="en" sz="1100">
                <a:solidFill>
                  <a:srgbClr val="252525"/>
                </a:solidFill>
              </a:rPr>
              <a:t>HDF5 simplifies the file structure to include only two major types of object:</a:t>
            </a:r>
          </a:p>
          <a:p>
            <a:pPr lvl="0" rtl="0">
              <a:spcBef>
                <a:spcPts val="0"/>
              </a:spcBef>
              <a:buNone/>
            </a:pPr>
            <a:r>
              <a:t/>
            </a:r>
            <a:endParaRPr sz="1100"/>
          </a:p>
          <a:p>
            <a:pPr indent="-298450" lvl="0" marL="685800" rtl="0">
              <a:lnSpc>
                <a:spcPct val="150000"/>
              </a:lnSpc>
              <a:spcBef>
                <a:spcPts val="300"/>
              </a:spcBef>
              <a:spcAft>
                <a:spcPts val="100"/>
              </a:spcAft>
              <a:buClr>
                <a:srgbClr val="252525"/>
              </a:buClr>
              <a:buSzPct val="100000"/>
              <a:buFont typeface="Arial"/>
              <a:buChar char="●"/>
            </a:pPr>
            <a:r>
              <a:rPr lang="en" sz="1100">
                <a:solidFill>
                  <a:srgbClr val="252525"/>
                </a:solidFill>
              </a:rPr>
              <a:t>Datasets, which are multidimensional arrays of a homogeneous type</a:t>
            </a:r>
          </a:p>
          <a:p>
            <a:pPr indent="-298450" lvl="0" marL="685800" rtl="0">
              <a:lnSpc>
                <a:spcPct val="150000"/>
              </a:lnSpc>
              <a:spcBef>
                <a:spcPts val="300"/>
              </a:spcBef>
              <a:spcAft>
                <a:spcPts val="100"/>
              </a:spcAft>
              <a:buClr>
                <a:srgbClr val="252525"/>
              </a:buClr>
              <a:buSzPct val="100000"/>
              <a:buFont typeface="Arial"/>
              <a:buChar char="●"/>
            </a:pPr>
            <a:r>
              <a:rPr lang="en" sz="1100">
                <a:solidFill>
                  <a:srgbClr val="252525"/>
                </a:solidFill>
              </a:rPr>
              <a:t>Groups, which are container structures which can hold datasets and other groups</a:t>
            </a:r>
          </a:p>
          <a:p>
            <a:pPr lvl="0" rtl="0">
              <a:spcBef>
                <a:spcPts val="0"/>
              </a:spcBef>
              <a:buNone/>
            </a:pPr>
            <a:r>
              <a:t/>
            </a:r>
            <a:endParaRPr sz="1100"/>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rhdf5</a:t>
            </a:r>
          </a:p>
        </p:txBody>
      </p:sp>
      <p:sp>
        <p:nvSpPr>
          <p:cNvPr id="458" name="Shape 45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1100"/>
              <a:t>This R/Bioconductor package provides an interface between HDF5 and R. HDF5's main features are the ability to store and access very large and/or complex datasets and a wide variety of metadata on mass storage (disk) through a completely portable file format.</a:t>
            </a:r>
          </a:p>
          <a:p>
            <a:pPr lvl="0" rtl="0">
              <a:spcBef>
                <a:spcPts val="0"/>
              </a:spcBef>
              <a:buNone/>
            </a:pPr>
            <a:r>
              <a:rPr lang="en" sz="1100" u="sng">
                <a:solidFill>
                  <a:schemeClr val="hlink"/>
                </a:solidFill>
                <a:hlinkClick r:id="rId3"/>
              </a:rPr>
              <a:t>http://www.bioconductor.org/packages/release/bioc/html/rhdf5.html</a:t>
            </a:r>
          </a:p>
          <a:p>
            <a:pPr lvl="0" rtl="0">
              <a:spcBef>
                <a:spcPts val="0"/>
              </a:spcBef>
              <a:buNone/>
            </a:pPr>
            <a:r>
              <a:t/>
            </a:r>
            <a:endParaRPr sz="1100"/>
          </a:p>
          <a:p>
            <a:pPr lvl="0" rtl="0">
              <a:spcBef>
                <a:spcPts val="0"/>
              </a:spcBef>
              <a:buNone/>
            </a:pPr>
            <a:r>
              <a:rPr lang="en" sz="1100">
                <a:solidFill>
                  <a:srgbClr val="383D44"/>
                </a:solidFill>
              </a:rPr>
              <a:t>HDF5 is a data model, library, and file format for storing and managing data. It supports an unlimited variety of datatypes, and is designed for flexible and efficient I/O and for high volume and complex data. HDF5 is portable and is extensible, allowing applications to evolve in their use of HDF5. </a:t>
            </a:r>
          </a:p>
          <a:p>
            <a:pPr lvl="0" rtl="0">
              <a:spcBef>
                <a:spcPts val="0"/>
              </a:spcBef>
              <a:buNone/>
            </a:pPr>
            <a:r>
              <a:t/>
            </a:r>
            <a:endParaRPr sz="1100"/>
          </a:p>
          <a:p>
            <a:pPr lvl="0" rtl="0">
              <a:spcBef>
                <a:spcPts val="0"/>
              </a:spcBef>
              <a:buNone/>
            </a:pPr>
            <a:r>
              <a:rPr lang="en" sz="1100" u="sng">
                <a:solidFill>
                  <a:schemeClr val="hlink"/>
                </a:solidFill>
                <a:hlinkClick r:id="rId4"/>
              </a:rPr>
              <a:t>https://www.hdfgroup.org/HDF5/</a:t>
            </a:r>
          </a:p>
          <a:p>
            <a:pPr lvl="0" rtl="0">
              <a:spcBef>
                <a:spcPts val="0"/>
              </a:spcBef>
              <a:buNone/>
            </a:pPr>
            <a:r>
              <a:t/>
            </a:r>
            <a:endParaRPr sz="1100"/>
          </a:p>
          <a:p>
            <a:pPr lvl="0" rtl="0">
              <a:lnSpc>
                <a:spcPct val="152727"/>
              </a:lnSpc>
              <a:spcBef>
                <a:spcPts val="0"/>
              </a:spcBef>
              <a:spcAft>
                <a:spcPts val="600"/>
              </a:spcAft>
              <a:buNone/>
            </a:pPr>
            <a:r>
              <a:rPr lang="en" sz="1100">
                <a:solidFill>
                  <a:srgbClr val="252525"/>
                </a:solidFill>
              </a:rPr>
              <a:t>HDF5 simplifies the file structure to include only two major types of object:</a:t>
            </a:r>
          </a:p>
          <a:p>
            <a:pPr lvl="0" rtl="0">
              <a:spcBef>
                <a:spcPts val="0"/>
              </a:spcBef>
              <a:buNone/>
            </a:pPr>
            <a:r>
              <a:t/>
            </a:r>
            <a:endParaRPr sz="1100"/>
          </a:p>
          <a:p>
            <a:pPr indent="-298450" lvl="0" marL="685800" rtl="0">
              <a:lnSpc>
                <a:spcPct val="150000"/>
              </a:lnSpc>
              <a:spcBef>
                <a:spcPts val="300"/>
              </a:spcBef>
              <a:spcAft>
                <a:spcPts val="100"/>
              </a:spcAft>
              <a:buClr>
                <a:srgbClr val="252525"/>
              </a:buClr>
              <a:buSzPct val="100000"/>
              <a:buFont typeface="Arial"/>
              <a:buChar char="●"/>
            </a:pPr>
            <a:r>
              <a:rPr lang="en" sz="1100">
                <a:solidFill>
                  <a:srgbClr val="252525"/>
                </a:solidFill>
              </a:rPr>
              <a:t>Datasets, which are multidimensional arrays of a homogeneous type</a:t>
            </a:r>
          </a:p>
          <a:p>
            <a:pPr indent="-298450" lvl="0" marL="685800" rtl="0">
              <a:lnSpc>
                <a:spcPct val="150000"/>
              </a:lnSpc>
              <a:spcBef>
                <a:spcPts val="300"/>
              </a:spcBef>
              <a:spcAft>
                <a:spcPts val="100"/>
              </a:spcAft>
              <a:buClr>
                <a:srgbClr val="252525"/>
              </a:buClr>
              <a:buSzPct val="100000"/>
              <a:buFont typeface="Arial"/>
              <a:buChar char="●"/>
            </a:pPr>
            <a:r>
              <a:rPr lang="en" sz="1100">
                <a:solidFill>
                  <a:srgbClr val="252525"/>
                </a:solidFill>
              </a:rPr>
              <a:t>Groups, which are container structures which can hold datasets and other groups</a:t>
            </a:r>
          </a:p>
          <a:p>
            <a:pPr lvl="0" rtl="0">
              <a:spcBef>
                <a:spcPts val="0"/>
              </a:spcBef>
              <a:buNone/>
            </a:pPr>
            <a:r>
              <a:t/>
            </a:r>
            <a:endParaRPr sz="1100"/>
          </a:p>
        </p:txBody>
      </p:sp>
      <p:pic>
        <p:nvPicPr>
          <p:cNvPr id="459" name="Shape 459"/>
          <p:cNvPicPr preferRelativeResize="0"/>
          <p:nvPr/>
        </p:nvPicPr>
        <p:blipFill>
          <a:blip r:embed="rId5">
            <a:alphaModFix/>
          </a:blip>
          <a:stretch>
            <a:fillRect/>
          </a:stretch>
        </p:blipFill>
        <p:spPr>
          <a:xfrm>
            <a:off x="0" y="1255"/>
            <a:ext cx="9144000" cy="5140989"/>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Functions Used in this lesson</a:t>
            </a:r>
          </a:p>
        </p:txBody>
      </p:sp>
      <p:sp>
        <p:nvSpPr>
          <p:cNvPr id="465" name="Shape 465"/>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toJSON and fromJSON</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sp>
        <p:nvSpPr>
          <p:cNvPr id="470" name="Shape 47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Packages </a:t>
            </a:r>
          </a:p>
        </p:txBody>
      </p:sp>
      <p:sp>
        <p:nvSpPr>
          <p:cNvPr id="471" name="Shape 471"/>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data.table</a:t>
            </a:r>
          </a:p>
          <a:p>
            <a:pPr indent="-419100" lvl="0" marL="457200" rtl="0">
              <a:spcBef>
                <a:spcPts val="0"/>
              </a:spcBef>
              <a:buClr>
                <a:schemeClr val="dk1"/>
              </a:buClr>
              <a:buSzPct val="100000"/>
              <a:buFont typeface="Arial"/>
              <a:buChar char="●"/>
            </a:pPr>
            <a:r>
              <a:rPr lang="en"/>
              <a:t>jsonlite</a:t>
            </a:r>
          </a:p>
          <a:p>
            <a:pPr indent="-419100" lvl="0" marL="457200" rtl="0">
              <a:spcBef>
                <a:spcPts val="0"/>
              </a:spcBef>
              <a:buClr>
                <a:schemeClr val="dk1"/>
              </a:buClr>
              <a:buSzPct val="100000"/>
              <a:buFont typeface="Arial"/>
              <a:buChar char="●"/>
            </a:pPr>
            <a:r>
              <a:rPr lang="en"/>
              <a:t>rvest</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Citations and References</a:t>
            </a:r>
          </a:p>
        </p:txBody>
      </p:sp>
      <p:sp>
        <p:nvSpPr>
          <p:cNvPr id="477" name="Shape 477"/>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lvl="0" rtl="0">
              <a:lnSpc>
                <a:spcPct val="120000"/>
              </a:lnSpc>
              <a:spcBef>
                <a:spcPts val="0"/>
              </a:spcBef>
              <a:buNone/>
            </a:pPr>
            <a:r>
              <a:rPr lang="en" sz="1400"/>
              <a:t>M Dowle, T Short, S Lianoglou, A Srinivasan with  contributions from R Saporta and E Antonyan (2014)  data.table: Extension of data.frame. R package version 1.9.4. </a:t>
            </a:r>
            <a:r>
              <a:rPr lang="en" sz="1400" u="sng">
                <a:solidFill>
                  <a:schemeClr val="hlink"/>
                </a:solidFill>
                <a:hlinkClick r:id="rId3"/>
              </a:rPr>
              <a:t>http://CRAN.R-project.org/package=data.table</a:t>
            </a:r>
          </a:p>
          <a:p>
            <a:pPr lvl="0" rtl="0">
              <a:lnSpc>
                <a:spcPct val="120000"/>
              </a:lnSpc>
              <a:spcBef>
                <a:spcPts val="0"/>
              </a:spcBef>
              <a:buNone/>
            </a:pPr>
            <a:r>
              <a:rPr lang="en" sz="1400"/>
              <a:t>Jeroen Ooms (2014). The jsonlite Package: A Practical and Consistent Mapping Between JSON Data and R Objects. arXiv:1403.2805 [stat.CO] URL </a:t>
            </a:r>
            <a:r>
              <a:rPr lang="en" sz="1400" u="sng">
                <a:solidFill>
                  <a:schemeClr val="hlink"/>
                </a:solidFill>
                <a:hlinkClick r:id="rId4"/>
              </a:rPr>
              <a:t>http://arxiv.org/abs/1403.2805</a:t>
            </a:r>
          </a:p>
          <a:p>
            <a:pPr lvl="0" rtl="0">
              <a:lnSpc>
                <a:spcPct val="120000"/>
              </a:lnSpc>
              <a:spcBef>
                <a:spcPts val="0"/>
              </a:spcBef>
              <a:buNone/>
            </a:pPr>
            <a:r>
              <a:rPr lang="en" sz="1400"/>
              <a:t>Hadley Wickham (2015). rvest: Easily Harvest (Scrape) Web Pages. R package version 0.2.0.</a:t>
            </a:r>
            <a:br>
              <a:rPr lang="en" sz="1400"/>
            </a:br>
            <a:r>
              <a:rPr lang="en" sz="1400"/>
              <a:t>  </a:t>
            </a:r>
            <a:r>
              <a:rPr lang="en" sz="1400" u="sng">
                <a:solidFill>
                  <a:schemeClr val="hlink"/>
                </a:solidFill>
                <a:hlinkClick r:id="rId5"/>
              </a:rPr>
              <a:t>http://CRAN.R-project.org/package=rvest</a:t>
            </a:r>
          </a:p>
          <a:p>
            <a:pPr lvl="0" rtl="0">
              <a:lnSpc>
                <a:spcPct val="120000"/>
              </a:lnSpc>
              <a:spcBef>
                <a:spcPts val="0"/>
              </a:spcBef>
              <a:buNone/>
            </a:pPr>
            <a:r>
              <a:t/>
            </a:r>
            <a:endParaRPr sz="1400"/>
          </a:p>
          <a:p>
            <a:pPr lvl="0" rtl="0">
              <a:lnSpc>
                <a:spcPct val="120000"/>
              </a:lnSpc>
              <a:spcBef>
                <a:spcPts val="0"/>
              </a:spcBef>
              <a:buNone/>
            </a:pPr>
            <a:r>
              <a:t/>
            </a:r>
            <a:endParaRPr sz="1400"/>
          </a:p>
          <a:p>
            <a:pPr lvl="0" rtl="0">
              <a:lnSpc>
                <a:spcPct val="120000"/>
              </a:lnSpc>
              <a:spcBef>
                <a:spcPts val="0"/>
              </a:spcBef>
              <a:buNone/>
            </a:pPr>
            <a:r>
              <a:t/>
            </a:r>
            <a:endParaRPr sz="1400"/>
          </a:p>
          <a:p>
            <a:pPr lvl="0" rtl="0">
              <a:lnSpc>
                <a:spcPct val="120000"/>
              </a:lnSpc>
              <a:spcBef>
                <a:spcPts val="0"/>
              </a:spcBef>
              <a:buNone/>
            </a:pPr>
            <a:r>
              <a:t/>
            </a:r>
            <a:endParaRPr sz="1400"/>
          </a:p>
          <a:p>
            <a:pPr lvl="0" rtl="0">
              <a:lnSpc>
                <a:spcPct val="120000"/>
              </a:lnSpc>
              <a:spcBef>
                <a:spcPts val="0"/>
              </a:spcBef>
              <a:buClr>
                <a:schemeClr val="dk1"/>
              </a:buClr>
              <a:buFont typeface="Arial"/>
              <a:buNone/>
            </a:pPr>
            <a:r>
              <a:t/>
            </a:r>
            <a:endParaRPr sz="1400"/>
          </a:p>
          <a:p>
            <a:pPr lvl="0" rtl="0">
              <a:spcBef>
                <a:spcPts val="0"/>
              </a:spcBef>
              <a:buNone/>
            </a:pPr>
            <a:r>
              <a:t/>
            </a: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Environment</a:t>
            </a:r>
          </a:p>
        </p:txBody>
      </p:sp>
      <p:sp>
        <p:nvSpPr>
          <p:cNvPr id="137" name="Shape 13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a:t>ls() -lists objects</a:t>
            </a:r>
          </a:p>
          <a:p>
            <a:pPr lvl="0" rtl="0">
              <a:spcBef>
                <a:spcPts val="0"/>
              </a:spcBef>
              <a:buClr>
                <a:schemeClr val="dk1"/>
              </a:buClr>
              <a:buSzPct val="36666"/>
              <a:buFont typeface="Arial"/>
              <a:buNone/>
            </a:pPr>
            <a:r>
              <a:rPr lang="en"/>
              <a:t>rm()-removes an object</a:t>
            </a:r>
          </a:p>
          <a:p>
            <a:pPr lvl="0" rtl="0">
              <a:spcBef>
                <a:spcPts val="0"/>
              </a:spcBef>
              <a:buClr>
                <a:schemeClr val="dk1"/>
              </a:buClr>
              <a:buSzPct val="36666"/>
              <a:buFont typeface="Arial"/>
              <a:buNone/>
            </a:pPr>
            <a:r>
              <a:rPr lang="en"/>
              <a:t>gc() -does garbage collection and frees up memory </a:t>
            </a:r>
          </a:p>
          <a:p>
            <a:pPr lvl="0" rtl="0">
              <a:spcBef>
                <a:spcPts val="0"/>
              </a:spcBef>
              <a:buNone/>
            </a:pPr>
            <a:r>
              <a:t/>
            </a:r>
            <a:endParaRPr/>
          </a:p>
          <a:p>
            <a:pPr lvl="0" rtl="0">
              <a:spcBef>
                <a:spcPts val="0"/>
              </a:spcBef>
              <a:buNone/>
            </a:pPr>
            <a:r>
              <a:t/>
            </a:r>
            <a:endParaRPr/>
          </a:p>
        </p:txBody>
      </p:sp>
      <p:pic>
        <p:nvPicPr>
          <p:cNvPr id="138" name="Shape 138"/>
          <p:cNvPicPr preferRelativeResize="0"/>
          <p:nvPr/>
        </p:nvPicPr>
        <p:blipFill>
          <a:blip r:embed="rId3">
            <a:alphaModFix/>
          </a:blip>
          <a:stretch>
            <a:fillRect/>
          </a:stretch>
        </p:blipFill>
        <p:spPr>
          <a:xfrm>
            <a:off x="74894" y="0"/>
            <a:ext cx="8994212" cy="5143500"/>
          </a:xfrm>
          <a:prstGeom prst="rect">
            <a:avLst/>
          </a:prstGeom>
          <a:noFill/>
          <a:ln>
            <a:noFill/>
          </a:ln>
        </p:spPr>
      </p:pic>
      <p:sp>
        <p:nvSpPr>
          <p:cNvPr id="139" name="Shape 139"/>
          <p:cNvSpPr/>
          <p:nvPr/>
        </p:nvSpPr>
        <p:spPr>
          <a:xfrm>
            <a:off x="4594075" y="374075"/>
            <a:ext cx="2255999" cy="1098899"/>
          </a:xfrm>
          <a:prstGeom prst="ellipse">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File System</a:t>
            </a:r>
          </a:p>
        </p:txBody>
      </p:sp>
      <p:sp>
        <p:nvSpPr>
          <p:cNvPr id="145" name="Shape 14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getwd()- get working directory</a:t>
            </a:r>
          </a:p>
          <a:p>
            <a:pPr lvl="0" rtl="0">
              <a:spcBef>
                <a:spcPts val="0"/>
              </a:spcBef>
              <a:buNone/>
            </a:pPr>
            <a:r>
              <a:rPr lang="en"/>
              <a:t>setwd()- set or change working directory</a:t>
            </a:r>
          </a:p>
          <a:p>
            <a:pPr lvl="0" rtl="0">
              <a:spcBef>
                <a:spcPts val="0"/>
              </a:spcBef>
              <a:buNone/>
            </a:pPr>
            <a:r>
              <a:rPr lang="en"/>
              <a:t>dir()     - lists files in working directory</a:t>
            </a:r>
          </a:p>
          <a:p>
            <a:pPr lvl="0" rtl="0">
              <a:spcBef>
                <a:spcPts val="0"/>
              </a:spcBef>
              <a:buNone/>
            </a:pPr>
            <a:r>
              <a:t/>
            </a:r>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File System</a:t>
            </a:r>
          </a:p>
        </p:txBody>
      </p:sp>
      <p:sp>
        <p:nvSpPr>
          <p:cNvPr id="151" name="Shape 15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getwd()- get working directory</a:t>
            </a:r>
          </a:p>
          <a:p>
            <a:pPr lvl="0" rtl="0">
              <a:spcBef>
                <a:spcPts val="0"/>
              </a:spcBef>
              <a:buNone/>
            </a:pPr>
            <a:r>
              <a:rPr lang="en"/>
              <a:t>setwd()- set or change working directory</a:t>
            </a:r>
          </a:p>
          <a:p>
            <a:pPr lvl="0" rtl="0">
              <a:spcBef>
                <a:spcPts val="0"/>
              </a:spcBef>
              <a:buNone/>
            </a:pPr>
            <a:r>
              <a:rPr lang="en"/>
              <a:t>dir()     - lists files in working directory</a:t>
            </a:r>
          </a:p>
          <a:p>
            <a:pPr lvl="0" rtl="0">
              <a:spcBef>
                <a:spcPts val="0"/>
              </a:spcBef>
              <a:buNone/>
            </a:pPr>
            <a:r>
              <a:t/>
            </a:r>
            <a:endParaRPr/>
          </a:p>
        </p:txBody>
      </p:sp>
      <p:pic>
        <p:nvPicPr>
          <p:cNvPr id="152" name="Shape 152"/>
          <p:cNvPicPr preferRelativeResize="0"/>
          <p:nvPr/>
        </p:nvPicPr>
        <p:blipFill>
          <a:blip r:embed="rId3">
            <a:alphaModFix/>
          </a:blip>
          <a:stretch>
            <a:fillRect/>
          </a:stretch>
        </p:blipFill>
        <p:spPr>
          <a:xfrm>
            <a:off x="74894" y="0"/>
            <a:ext cx="8994212" cy="514350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File System</a:t>
            </a:r>
          </a:p>
        </p:txBody>
      </p:sp>
      <p:sp>
        <p:nvSpPr>
          <p:cNvPr id="158" name="Shape 15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getwd()- get working directory</a:t>
            </a:r>
          </a:p>
          <a:p>
            <a:pPr lvl="0" rtl="0">
              <a:spcBef>
                <a:spcPts val="0"/>
              </a:spcBef>
              <a:buNone/>
            </a:pPr>
            <a:r>
              <a:rPr lang="en"/>
              <a:t>setwd()- set or change working directory</a:t>
            </a:r>
          </a:p>
          <a:p>
            <a:pPr lvl="0" rtl="0">
              <a:spcBef>
                <a:spcPts val="0"/>
              </a:spcBef>
              <a:buNone/>
            </a:pPr>
            <a:r>
              <a:rPr lang="en"/>
              <a:t>dir()     - lists files in working directory</a:t>
            </a:r>
          </a:p>
          <a:p>
            <a:pPr lvl="0" rtl="0">
              <a:spcBef>
                <a:spcPts val="0"/>
              </a:spcBef>
              <a:buNone/>
            </a:pPr>
            <a:r>
              <a:t/>
            </a:r>
            <a:endParaRPr/>
          </a:p>
        </p:txBody>
      </p:sp>
      <p:pic>
        <p:nvPicPr>
          <p:cNvPr id="159" name="Shape 159"/>
          <p:cNvPicPr preferRelativeResize="0"/>
          <p:nvPr/>
        </p:nvPicPr>
        <p:blipFill>
          <a:blip r:embed="rId3">
            <a:alphaModFix/>
          </a:blip>
          <a:stretch>
            <a:fillRect/>
          </a:stretch>
        </p:blipFill>
        <p:spPr>
          <a:xfrm>
            <a:off x="74894" y="0"/>
            <a:ext cx="8994212" cy="5143500"/>
          </a:xfrm>
          <a:prstGeom prst="rect">
            <a:avLst/>
          </a:prstGeom>
          <a:noFill/>
          <a:ln>
            <a:noFill/>
          </a:ln>
        </p:spPr>
      </p:pic>
      <p:sp>
        <p:nvSpPr>
          <p:cNvPr id="160" name="Shape 160"/>
          <p:cNvSpPr/>
          <p:nvPr/>
        </p:nvSpPr>
        <p:spPr>
          <a:xfrm>
            <a:off x="4594075" y="1742200"/>
            <a:ext cx="853500" cy="1098899"/>
          </a:xfrm>
          <a:prstGeom prst="ellipse">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